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ms-office.legacyDiagramTex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embeddings/oleObject1.bin" ContentType="application/vnd.openxmlformats-officedocument.oleObject"/>
  <Override PartName="/ppt/legacyDocTextInfo.bin" ContentType="application/vnd.ms-office.legacyDocTextInf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9"/>
  </p:notesMasterIdLst>
  <p:sldIdLst>
    <p:sldId id="297" r:id="rId2"/>
    <p:sldId id="286" r:id="rId3"/>
    <p:sldId id="256" r:id="rId4"/>
    <p:sldId id="257" r:id="rId5"/>
    <p:sldId id="258" r:id="rId6"/>
    <p:sldId id="259" r:id="rId7"/>
    <p:sldId id="260" r:id="rId8"/>
    <p:sldId id="261" r:id="rId9"/>
    <p:sldId id="340" r:id="rId10"/>
    <p:sldId id="262" r:id="rId11"/>
    <p:sldId id="263" r:id="rId12"/>
    <p:sldId id="264" r:id="rId13"/>
    <p:sldId id="265" r:id="rId14"/>
    <p:sldId id="266" r:id="rId15"/>
    <p:sldId id="272" r:id="rId16"/>
    <p:sldId id="287" r:id="rId17"/>
    <p:sldId id="288" r:id="rId18"/>
    <p:sldId id="341" r:id="rId19"/>
    <p:sldId id="342" r:id="rId20"/>
    <p:sldId id="343" r:id="rId21"/>
    <p:sldId id="344" r:id="rId22"/>
    <p:sldId id="345" r:id="rId23"/>
    <p:sldId id="289" r:id="rId24"/>
    <p:sldId id="298" r:id="rId25"/>
    <p:sldId id="299" r:id="rId26"/>
    <p:sldId id="309" r:id="rId27"/>
    <p:sldId id="311" r:id="rId28"/>
    <p:sldId id="312" r:id="rId29"/>
    <p:sldId id="290" r:id="rId30"/>
    <p:sldId id="291" r:id="rId31"/>
    <p:sldId id="292" r:id="rId32"/>
    <p:sldId id="267" r:id="rId33"/>
    <p:sldId id="268" r:id="rId34"/>
    <p:sldId id="319" r:id="rId35"/>
    <p:sldId id="320" r:id="rId36"/>
    <p:sldId id="321" r:id="rId37"/>
    <p:sldId id="322" r:id="rId38"/>
    <p:sldId id="323" r:id="rId39"/>
    <p:sldId id="324" r:id="rId40"/>
    <p:sldId id="336" r:id="rId41"/>
    <p:sldId id="337" r:id="rId42"/>
    <p:sldId id="269" r:id="rId43"/>
    <p:sldId id="338" r:id="rId44"/>
    <p:sldId id="270" r:id="rId45"/>
    <p:sldId id="327" r:id="rId46"/>
    <p:sldId id="329" r:id="rId47"/>
    <p:sldId id="347" r:id="rId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2" autoAdjust="0"/>
    <p:restoredTop sz="94718" autoAdjust="0"/>
  </p:normalViewPr>
  <p:slideViewPr>
    <p:cSldViewPr>
      <p:cViewPr varScale="1">
        <p:scale>
          <a:sx n="73" d="100"/>
          <a:sy n="73" d="100"/>
        </p:scale>
        <p:origin x="-107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01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microsoft.com/office/2006/relationships/legacyDocTextInfo" Target="legacyDocTextInfo.bin"/><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0C3777-4D1D-4B5C-B6CF-4C1115614507}" type="doc">
      <dgm:prSet loTypeId="urn:microsoft.com/office/officeart/2005/8/layout/orgChart1" loCatId="hierarchy" qsTypeId="urn:microsoft.com/office/officeart/2005/8/quickstyle/simple1" qsCatId="simple" csTypeId="urn:microsoft.com/office/officeart/2005/8/colors/accent1_2" csCatId="accent1"/>
      <dgm:spPr/>
    </dgm:pt>
    <dgm:pt modelId="{F68204CF-05F9-4367-BBCD-4DADE92C7E4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0000FF"/>
              </a:solidFill>
              <a:effectLst/>
            </a:rPr>
            <a:t>PSİKOLOJİK ÖZELLİKLER</a:t>
          </a:r>
        </a:p>
      </dgm:t>
    </dgm:pt>
    <dgm:pt modelId="{0553C877-4448-4431-832E-ACEFB0650C79}" type="parTrans" cxnId="{0A789B7B-744C-48B7-8CCD-A9482BE539E2}">
      <dgm:prSet/>
      <dgm:spPr/>
      <dgm:t>
        <a:bodyPr/>
        <a:lstStyle/>
        <a:p>
          <a:endParaRPr lang="tr-TR"/>
        </a:p>
      </dgm:t>
    </dgm:pt>
    <dgm:pt modelId="{70AA650E-D4E8-4727-A146-4D4246C9F420}" type="sibTrans" cxnId="{0A789B7B-744C-48B7-8CCD-A9482BE539E2}">
      <dgm:prSet/>
      <dgm:spPr/>
      <dgm:t>
        <a:bodyPr/>
        <a:lstStyle/>
        <a:p>
          <a:endParaRPr lang="tr-TR"/>
        </a:p>
      </dgm:t>
    </dgm:pt>
    <dgm:pt modelId="{EB3DAC2D-1D14-4099-A23B-1B333C17C49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ZİHİNSEL</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 ÖZELLİKLER</a:t>
          </a:r>
        </a:p>
      </dgm:t>
    </dgm:pt>
    <dgm:pt modelId="{33AD7EBA-9A46-4459-9C1A-CEA179AEA6E2}" type="parTrans" cxnId="{09701E70-8630-436A-BCC6-AC9B62EB2F0F}">
      <dgm:prSet/>
      <dgm:spPr/>
      <dgm:t>
        <a:bodyPr/>
        <a:lstStyle/>
        <a:p>
          <a:endParaRPr lang="tr-TR"/>
        </a:p>
      </dgm:t>
    </dgm:pt>
    <dgm:pt modelId="{497042E9-9C73-4C9E-ABDF-F54F83FE6E76}" type="sibTrans" cxnId="{09701E70-8630-436A-BCC6-AC9B62EB2F0F}">
      <dgm:prSet/>
      <dgm:spPr/>
      <dgm:t>
        <a:bodyPr/>
        <a:lstStyle/>
        <a:p>
          <a:endParaRPr lang="tr-TR"/>
        </a:p>
      </dgm:t>
    </dgm:pt>
    <dgm:pt modelId="{3072B06E-8762-422A-B800-3D9095B76C2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SEVK VE İDARE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YETENEĞİ</a:t>
          </a:r>
        </a:p>
      </dgm:t>
    </dgm:pt>
    <dgm:pt modelId="{9D3A6161-FED1-4AC9-84FB-CF2A637D06D1}" type="parTrans" cxnId="{283C43F1-83C9-41F3-A2ED-DD0037A32F00}">
      <dgm:prSet/>
      <dgm:spPr/>
      <dgm:t>
        <a:bodyPr/>
        <a:lstStyle/>
        <a:p>
          <a:endParaRPr lang="tr-TR"/>
        </a:p>
      </dgm:t>
    </dgm:pt>
    <dgm:pt modelId="{F7E44700-E468-4A68-ABAC-7EFC6A029CDB}" type="sibTrans" cxnId="{283C43F1-83C9-41F3-A2ED-DD0037A32F00}">
      <dgm:prSet/>
      <dgm:spPr/>
      <dgm:t>
        <a:bodyPr/>
        <a:lstStyle/>
        <a:p>
          <a:endParaRPr lang="tr-TR"/>
        </a:p>
      </dgm:t>
    </dgm:pt>
    <dgm:pt modelId="{056A5315-36CD-40B5-ABC4-EAB81278EAD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ALGI</a:t>
          </a:r>
        </a:p>
      </dgm:t>
    </dgm:pt>
    <dgm:pt modelId="{76406999-1098-429B-AD76-9750659B046F}" type="parTrans" cxnId="{AA0A3602-FEE7-448B-BE2D-6A39B82929AA}">
      <dgm:prSet/>
      <dgm:spPr/>
      <dgm:t>
        <a:bodyPr/>
        <a:lstStyle/>
        <a:p>
          <a:endParaRPr lang="tr-TR"/>
        </a:p>
      </dgm:t>
    </dgm:pt>
    <dgm:pt modelId="{4220F79F-BB34-499D-B14A-E0C84491FC17}" type="sibTrans" cxnId="{AA0A3602-FEE7-448B-BE2D-6A39B82929AA}">
      <dgm:prSet/>
      <dgm:spPr/>
      <dgm:t>
        <a:bodyPr/>
        <a:lstStyle/>
        <a:p>
          <a:endParaRPr lang="tr-TR"/>
        </a:p>
      </dgm:t>
    </dgm:pt>
    <dgm:pt modelId="{18ED124E-9AC5-4B3D-A9E3-D0E251F5026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DİKKAT</a:t>
          </a:r>
        </a:p>
      </dgm:t>
    </dgm:pt>
    <dgm:pt modelId="{EE634D2A-40DA-4671-9368-547C33A63933}" type="parTrans" cxnId="{03958BDC-729B-4579-ABF5-9FC3DFD46C80}">
      <dgm:prSet/>
      <dgm:spPr/>
      <dgm:t>
        <a:bodyPr/>
        <a:lstStyle/>
        <a:p>
          <a:endParaRPr lang="tr-TR"/>
        </a:p>
      </dgm:t>
    </dgm:pt>
    <dgm:pt modelId="{87E282F6-71BE-4A2D-8D9D-7FC48E034DF7}" type="sibTrans" cxnId="{03958BDC-729B-4579-ABF5-9FC3DFD46C80}">
      <dgm:prSet/>
      <dgm:spPr/>
      <dgm:t>
        <a:bodyPr/>
        <a:lstStyle/>
        <a:p>
          <a:endParaRPr lang="tr-TR"/>
        </a:p>
      </dgm:t>
    </dgm:pt>
    <dgm:pt modelId="{F1A42DEA-E2DB-45AA-A78D-0F39CAF9FBB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HAFIZA</a:t>
          </a:r>
        </a:p>
      </dgm:t>
    </dgm:pt>
    <dgm:pt modelId="{F8C07B2B-420C-4476-BC3E-6F2CFC4D36AE}" type="parTrans" cxnId="{BF22C966-F7CB-4EF5-830F-DB6AAE1B8C8B}">
      <dgm:prSet/>
      <dgm:spPr/>
      <dgm:t>
        <a:bodyPr/>
        <a:lstStyle/>
        <a:p>
          <a:endParaRPr lang="tr-TR"/>
        </a:p>
      </dgm:t>
    </dgm:pt>
    <dgm:pt modelId="{4359B700-0EAE-41BF-B58E-9012E29AAAB8}" type="sibTrans" cxnId="{BF22C966-F7CB-4EF5-830F-DB6AAE1B8C8B}">
      <dgm:prSet/>
      <dgm:spPr/>
      <dgm:t>
        <a:bodyPr/>
        <a:lstStyle/>
        <a:p>
          <a:endParaRPr lang="tr-TR"/>
        </a:p>
      </dgm:t>
    </dgm:pt>
    <dgm:pt modelId="{63DEDDA9-A385-4396-BD56-84DD27C2410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ZEKA</a:t>
          </a:r>
        </a:p>
      </dgm:t>
    </dgm:pt>
    <dgm:pt modelId="{14C800CD-C336-4562-9C73-C2E0FB100C51}" type="parTrans" cxnId="{ADFB47D8-8852-4CBF-9A9B-47EFC4C35838}">
      <dgm:prSet/>
      <dgm:spPr/>
      <dgm:t>
        <a:bodyPr/>
        <a:lstStyle/>
        <a:p>
          <a:endParaRPr lang="tr-TR"/>
        </a:p>
      </dgm:t>
    </dgm:pt>
    <dgm:pt modelId="{6DBFC6D0-DADA-42E4-BC71-01A163BD2DE5}" type="sibTrans" cxnId="{ADFB47D8-8852-4CBF-9A9B-47EFC4C35838}">
      <dgm:prSet/>
      <dgm:spPr/>
      <dgm:t>
        <a:bodyPr/>
        <a:lstStyle/>
        <a:p>
          <a:endParaRPr lang="tr-TR"/>
        </a:p>
      </dgm:t>
    </dgm:pt>
    <dgm:pt modelId="{3BB01A07-7C84-4413-BA91-B44DFE566A8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DUYGUSAL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ÖZELLİKLER</a:t>
          </a:r>
          <a:r>
            <a:rPr kumimoji="0" lang="tr-TR" b="0" i="0" u="none" strike="noStrike" cap="none" normalizeH="0" baseline="0" dirty="0" smtClean="0">
              <a:ln>
                <a:noFill/>
              </a:ln>
              <a:solidFill>
                <a:schemeClr val="tx1"/>
              </a:solidFill>
              <a:effectLst/>
            </a:rPr>
            <a:t> </a:t>
          </a:r>
        </a:p>
      </dgm:t>
    </dgm:pt>
    <dgm:pt modelId="{25659991-83CE-4252-9623-412BCD06E1C4}" type="parTrans" cxnId="{A5AAAC9C-BA78-4D92-8E49-E6E7A3446E24}">
      <dgm:prSet/>
      <dgm:spPr/>
      <dgm:t>
        <a:bodyPr/>
        <a:lstStyle/>
        <a:p>
          <a:endParaRPr lang="tr-TR"/>
        </a:p>
      </dgm:t>
    </dgm:pt>
    <dgm:pt modelId="{C803C66C-C8CF-419E-BCB8-3652B9901460}" type="sibTrans" cxnId="{A5AAAC9C-BA78-4D92-8E49-E6E7A3446E24}">
      <dgm:prSet/>
      <dgm:spPr/>
      <dgm:t>
        <a:bodyPr/>
        <a:lstStyle/>
        <a:p>
          <a:endParaRPr lang="tr-TR"/>
        </a:p>
      </dgm:t>
    </dgm:pt>
    <dgm:pt modelId="{EF09B895-E217-4512-A184-F922D546F7F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KORKU-KAYGI</a:t>
          </a:r>
        </a:p>
      </dgm:t>
    </dgm:pt>
    <dgm:pt modelId="{1521190E-7CBD-4969-9159-0EB2C0DC9624}" type="parTrans" cxnId="{DD8A77E0-E54E-4D76-BD3E-0EC3A6D521FA}">
      <dgm:prSet/>
      <dgm:spPr/>
      <dgm:t>
        <a:bodyPr/>
        <a:lstStyle/>
        <a:p>
          <a:endParaRPr lang="tr-TR"/>
        </a:p>
      </dgm:t>
    </dgm:pt>
    <dgm:pt modelId="{7D6F0307-F88B-4495-B96D-AD69BEC98BF5}" type="sibTrans" cxnId="{DD8A77E0-E54E-4D76-BD3E-0EC3A6D521FA}">
      <dgm:prSet/>
      <dgm:spPr/>
      <dgm:t>
        <a:bodyPr/>
        <a:lstStyle/>
        <a:p>
          <a:endParaRPr lang="tr-TR"/>
        </a:p>
      </dgm:t>
    </dgm:pt>
    <dgm:pt modelId="{AD7BB2D4-BF77-4BED-BE76-FC3F1B424D6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SALDIRGANLIK</a:t>
          </a:r>
        </a:p>
      </dgm:t>
    </dgm:pt>
    <dgm:pt modelId="{1EF5A674-FABA-47F3-87CD-38DEF465CC28}" type="parTrans" cxnId="{85E56A00-DFC6-4462-9088-228ED7C15020}">
      <dgm:prSet/>
      <dgm:spPr/>
      <dgm:t>
        <a:bodyPr/>
        <a:lstStyle/>
        <a:p>
          <a:endParaRPr lang="tr-TR"/>
        </a:p>
      </dgm:t>
    </dgm:pt>
    <dgm:pt modelId="{CDE57DE8-49CD-4896-8952-258F816C39AB}" type="sibTrans" cxnId="{85E56A00-DFC6-4462-9088-228ED7C15020}">
      <dgm:prSet/>
      <dgm:spPr/>
      <dgm:t>
        <a:bodyPr/>
        <a:lstStyle/>
        <a:p>
          <a:endParaRPr lang="tr-TR"/>
        </a:p>
      </dgm:t>
    </dgm:pt>
    <dgm:pt modelId="{59A7ED04-10F5-4B72-B37C-370FC425C27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STRES</a:t>
          </a:r>
        </a:p>
      </dgm:t>
    </dgm:pt>
    <dgm:pt modelId="{6B9074A3-FFE5-4A24-9245-3AFF560B0C33}" type="parTrans" cxnId="{3E4373E2-C7F6-4E3A-AEDE-8880F2B6D43D}">
      <dgm:prSet/>
      <dgm:spPr/>
      <dgm:t>
        <a:bodyPr/>
        <a:lstStyle/>
        <a:p>
          <a:endParaRPr lang="tr-TR"/>
        </a:p>
      </dgm:t>
    </dgm:pt>
    <dgm:pt modelId="{C30157C2-1224-400A-9DE1-32946812A560}" type="sibTrans" cxnId="{3E4373E2-C7F6-4E3A-AEDE-8880F2B6D43D}">
      <dgm:prSet/>
      <dgm:spPr/>
      <dgm:t>
        <a:bodyPr/>
        <a:lstStyle/>
        <a:p>
          <a:endParaRPr lang="tr-TR"/>
        </a:p>
      </dgm:t>
    </dgm:pt>
    <dgm:pt modelId="{F1F6B569-838E-4484-87FC-F6DB662FFC5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SUÇLULUK</a:t>
          </a:r>
        </a:p>
      </dgm:t>
    </dgm:pt>
    <dgm:pt modelId="{5C37040D-3CDB-4314-BB87-228309DBE784}" type="parTrans" cxnId="{D765F5D9-9701-4687-A254-884612EB3AF1}">
      <dgm:prSet/>
      <dgm:spPr/>
      <dgm:t>
        <a:bodyPr/>
        <a:lstStyle/>
        <a:p>
          <a:endParaRPr lang="tr-TR"/>
        </a:p>
      </dgm:t>
    </dgm:pt>
    <dgm:pt modelId="{69FCE801-49D1-4888-A831-805DDA0F69CF}" type="sibTrans" cxnId="{D765F5D9-9701-4687-A254-884612EB3AF1}">
      <dgm:prSet/>
      <dgm:spPr/>
      <dgm:t>
        <a:bodyPr/>
        <a:lstStyle/>
        <a:p>
          <a:endParaRPr lang="tr-TR"/>
        </a:p>
      </dgm:t>
    </dgm:pt>
    <dgm:pt modelId="{8830C692-E311-4C4D-A040-695A085120A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HEYECAN</a:t>
          </a:r>
        </a:p>
      </dgm:t>
    </dgm:pt>
    <dgm:pt modelId="{EC23596D-58F0-4F88-ABAF-A59F7BBBDCB9}" type="parTrans" cxnId="{DFF04BD6-0CAA-4998-BD3D-FCFC97CCA66C}">
      <dgm:prSet/>
      <dgm:spPr/>
      <dgm:t>
        <a:bodyPr/>
        <a:lstStyle/>
        <a:p>
          <a:endParaRPr lang="tr-TR"/>
        </a:p>
      </dgm:t>
    </dgm:pt>
    <dgm:pt modelId="{3BA8A274-BE8D-4394-B833-D1E3F9C188B3}" type="sibTrans" cxnId="{DFF04BD6-0CAA-4998-BD3D-FCFC97CCA66C}">
      <dgm:prSet/>
      <dgm:spPr/>
      <dgm:t>
        <a:bodyPr/>
        <a:lstStyle/>
        <a:p>
          <a:endParaRPr lang="tr-TR"/>
        </a:p>
      </dgm:t>
    </dgm:pt>
    <dgm:pt modelId="{5C03D786-5DDC-4C9E-954A-952C660BD06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KİŞİLİK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ÖZELLİKLERİ</a:t>
          </a:r>
        </a:p>
      </dgm:t>
    </dgm:pt>
    <dgm:pt modelId="{056B5C75-52FA-49A6-9656-AD6B858EC527}" type="parTrans" cxnId="{6B0CA166-40AC-4841-ADF9-F5D576A8EF0A}">
      <dgm:prSet/>
      <dgm:spPr/>
      <dgm:t>
        <a:bodyPr/>
        <a:lstStyle/>
        <a:p>
          <a:endParaRPr lang="tr-TR"/>
        </a:p>
      </dgm:t>
    </dgm:pt>
    <dgm:pt modelId="{5562B75C-CA49-475E-B425-D2DDCE842660}" type="sibTrans" cxnId="{6B0CA166-40AC-4841-ADF9-F5D576A8EF0A}">
      <dgm:prSet/>
      <dgm:spPr/>
      <dgm:t>
        <a:bodyPr/>
        <a:lstStyle/>
        <a:p>
          <a:endParaRPr lang="tr-TR"/>
        </a:p>
      </dgm:t>
    </dgm:pt>
    <dgm:pt modelId="{C5157C3D-4FF7-45F0-A8B3-04819FCC58B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TİPOLOJİ TEO</a:t>
          </a:r>
        </a:p>
      </dgm:t>
    </dgm:pt>
    <dgm:pt modelId="{B9627F13-DB67-419F-9F75-30BD1CAD5521}" type="parTrans" cxnId="{10F30697-8830-43A3-8A20-ED8BD33EF35F}">
      <dgm:prSet/>
      <dgm:spPr/>
      <dgm:t>
        <a:bodyPr/>
        <a:lstStyle/>
        <a:p>
          <a:endParaRPr lang="tr-TR"/>
        </a:p>
      </dgm:t>
    </dgm:pt>
    <dgm:pt modelId="{053E186E-844B-4586-A5F9-C7B8C1159194}" type="sibTrans" cxnId="{10F30697-8830-43A3-8A20-ED8BD33EF35F}">
      <dgm:prSet/>
      <dgm:spPr/>
      <dgm:t>
        <a:bodyPr/>
        <a:lstStyle/>
        <a:p>
          <a:endParaRPr lang="tr-TR"/>
        </a:p>
      </dgm:t>
    </dgm:pt>
    <dgm:pt modelId="{F8A7D0DB-E0F2-4FB4-A448-31BDD591057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PSİKANALİTİK</a:t>
          </a:r>
        </a:p>
      </dgm:t>
    </dgm:pt>
    <dgm:pt modelId="{A8E33EF0-D746-4EE8-876E-704B1CD2252F}" type="parTrans" cxnId="{910375F9-8387-40B6-84DF-E838829076AA}">
      <dgm:prSet/>
      <dgm:spPr/>
      <dgm:t>
        <a:bodyPr/>
        <a:lstStyle/>
        <a:p>
          <a:endParaRPr lang="tr-TR"/>
        </a:p>
      </dgm:t>
    </dgm:pt>
    <dgm:pt modelId="{2AD0D0B0-2343-44CB-88B1-1D52F1D3DB47}" type="sibTrans" cxnId="{910375F9-8387-40B6-84DF-E838829076AA}">
      <dgm:prSet/>
      <dgm:spPr/>
      <dgm:t>
        <a:bodyPr/>
        <a:lstStyle/>
        <a:p>
          <a:endParaRPr lang="tr-TR"/>
        </a:p>
      </dgm:t>
    </dgm:pt>
    <dgm:pt modelId="{1157756A-A248-4C64-8A25-2B09D0609B8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ÖZELLİK TEO</a:t>
          </a:r>
        </a:p>
      </dgm:t>
    </dgm:pt>
    <dgm:pt modelId="{B7AFC667-1616-4E08-8E17-DE43B80870CD}" type="parTrans" cxnId="{20E74B66-0322-4E2C-A142-064BBB6CA768}">
      <dgm:prSet/>
      <dgm:spPr/>
      <dgm:t>
        <a:bodyPr/>
        <a:lstStyle/>
        <a:p>
          <a:endParaRPr lang="tr-TR"/>
        </a:p>
      </dgm:t>
    </dgm:pt>
    <dgm:pt modelId="{3F0552E0-7F92-4A6C-9F5A-55E47E31AA7B}" type="sibTrans" cxnId="{20E74B66-0322-4E2C-A142-064BBB6CA768}">
      <dgm:prSet/>
      <dgm:spPr/>
      <dgm:t>
        <a:bodyPr/>
        <a:lstStyle/>
        <a:p>
          <a:endParaRPr lang="tr-TR"/>
        </a:p>
      </dgm:t>
    </dgm:pt>
    <dgm:pt modelId="{4E20EE21-698A-446F-8F18-65BAFF57F2B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chemeClr val="tx1"/>
              </a:solidFill>
              <a:effectLst/>
            </a:rPr>
            <a:t>SPOR VE KİŞİLİK </a:t>
          </a:r>
        </a:p>
      </dgm:t>
    </dgm:pt>
    <dgm:pt modelId="{5D72A5A7-7D0D-46F2-808F-1264A475548D}" type="parTrans" cxnId="{AFC25737-8DFA-4C31-90CA-C6531A19BF74}">
      <dgm:prSet/>
      <dgm:spPr/>
      <dgm:t>
        <a:bodyPr/>
        <a:lstStyle/>
        <a:p>
          <a:endParaRPr lang="tr-TR"/>
        </a:p>
      </dgm:t>
    </dgm:pt>
    <dgm:pt modelId="{D36FBBD5-2137-4CDD-BDBE-F9A4270C7FF8}" type="sibTrans" cxnId="{AFC25737-8DFA-4C31-90CA-C6531A19BF74}">
      <dgm:prSet/>
      <dgm:spPr/>
      <dgm:t>
        <a:bodyPr/>
        <a:lstStyle/>
        <a:p>
          <a:endParaRPr lang="tr-TR"/>
        </a:p>
      </dgm:t>
    </dgm:pt>
    <dgm:pt modelId="{0B16B375-22B9-4BA0-A60B-C48C11A8E11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SOSYAL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b="1" i="0" u="none" strike="noStrike" cap="none" normalizeH="0" baseline="0" dirty="0" smtClean="0">
              <a:ln>
                <a:noFill/>
              </a:ln>
              <a:solidFill>
                <a:srgbClr val="FFFF00"/>
              </a:solidFill>
              <a:effectLst/>
            </a:rPr>
            <a:t>ÖZELLİKLER</a:t>
          </a:r>
        </a:p>
      </dgm:t>
    </dgm:pt>
    <dgm:pt modelId="{AD0A8577-2C2C-41F4-A6BB-3622CA874906}" type="parTrans" cxnId="{09450759-D8AF-4CF2-BDBA-AC7C8EC5F39C}">
      <dgm:prSet/>
      <dgm:spPr/>
      <dgm:t>
        <a:bodyPr/>
        <a:lstStyle/>
        <a:p>
          <a:endParaRPr lang="tr-TR"/>
        </a:p>
      </dgm:t>
    </dgm:pt>
    <dgm:pt modelId="{2DF53B51-6AF0-452D-A2B4-8EEFA6C0C556}" type="sibTrans" cxnId="{09450759-D8AF-4CF2-BDBA-AC7C8EC5F39C}">
      <dgm:prSet/>
      <dgm:spPr/>
      <dgm:t>
        <a:bodyPr/>
        <a:lstStyle/>
        <a:p>
          <a:endParaRPr lang="tr-TR"/>
        </a:p>
      </dgm:t>
    </dgm:pt>
    <dgm:pt modelId="{70749CE4-B465-4243-940A-90F350D2CCA9}" type="pres">
      <dgm:prSet presAssocID="{DC0C3777-4D1D-4B5C-B6CF-4C1115614507}" presName="hierChild1" presStyleCnt="0">
        <dgm:presLayoutVars>
          <dgm:orgChart val="1"/>
          <dgm:chPref val="1"/>
          <dgm:dir/>
          <dgm:animOne val="branch"/>
          <dgm:animLvl val="lvl"/>
          <dgm:resizeHandles/>
        </dgm:presLayoutVars>
      </dgm:prSet>
      <dgm:spPr/>
    </dgm:pt>
    <dgm:pt modelId="{EB45DA00-145C-4D04-8843-4E41FBBDEE00}" type="pres">
      <dgm:prSet presAssocID="{F68204CF-05F9-4367-BBCD-4DADE92C7E4A}" presName="hierRoot1" presStyleCnt="0">
        <dgm:presLayoutVars>
          <dgm:hierBranch/>
        </dgm:presLayoutVars>
      </dgm:prSet>
      <dgm:spPr/>
    </dgm:pt>
    <dgm:pt modelId="{F9DBC100-69D9-48ED-A233-476FBCA5137B}" type="pres">
      <dgm:prSet presAssocID="{F68204CF-05F9-4367-BBCD-4DADE92C7E4A}" presName="rootComposite1" presStyleCnt="0"/>
      <dgm:spPr/>
    </dgm:pt>
    <dgm:pt modelId="{5AB4996C-E9DF-49CE-BE26-AC3DEA90B71A}" type="pres">
      <dgm:prSet presAssocID="{F68204CF-05F9-4367-BBCD-4DADE92C7E4A}" presName="rootText1" presStyleLbl="node0" presStyleIdx="0" presStyleCnt="1">
        <dgm:presLayoutVars>
          <dgm:chPref val="3"/>
        </dgm:presLayoutVars>
      </dgm:prSet>
      <dgm:spPr/>
      <dgm:t>
        <a:bodyPr/>
        <a:lstStyle/>
        <a:p>
          <a:endParaRPr lang="tr-TR"/>
        </a:p>
      </dgm:t>
    </dgm:pt>
    <dgm:pt modelId="{2EAD4789-E52A-4C28-B9EB-04C61AEC4DD4}" type="pres">
      <dgm:prSet presAssocID="{F68204CF-05F9-4367-BBCD-4DADE92C7E4A}" presName="rootConnector1" presStyleLbl="node1" presStyleIdx="0" presStyleCnt="0"/>
      <dgm:spPr/>
      <dgm:t>
        <a:bodyPr/>
        <a:lstStyle/>
        <a:p>
          <a:endParaRPr lang="tr-TR"/>
        </a:p>
      </dgm:t>
    </dgm:pt>
    <dgm:pt modelId="{314E9DE4-4B9D-422D-B4B5-857C98D6E96D}" type="pres">
      <dgm:prSet presAssocID="{F68204CF-05F9-4367-BBCD-4DADE92C7E4A}" presName="hierChild2" presStyleCnt="0"/>
      <dgm:spPr/>
    </dgm:pt>
    <dgm:pt modelId="{B4464431-0E5A-4D4D-9942-5A3293B37E8C}" type="pres">
      <dgm:prSet presAssocID="{33AD7EBA-9A46-4459-9C1A-CEA179AEA6E2}" presName="Name35" presStyleLbl="parChTrans1D2" presStyleIdx="0" presStyleCnt="4"/>
      <dgm:spPr/>
      <dgm:t>
        <a:bodyPr/>
        <a:lstStyle/>
        <a:p>
          <a:endParaRPr lang="tr-TR"/>
        </a:p>
      </dgm:t>
    </dgm:pt>
    <dgm:pt modelId="{33D7BAD7-A2CD-4000-A262-251F22EE969F}" type="pres">
      <dgm:prSet presAssocID="{EB3DAC2D-1D14-4099-A23B-1B333C17C49E}" presName="hierRoot2" presStyleCnt="0">
        <dgm:presLayoutVars>
          <dgm:hierBranch val="r"/>
        </dgm:presLayoutVars>
      </dgm:prSet>
      <dgm:spPr/>
    </dgm:pt>
    <dgm:pt modelId="{EC35DAC6-05BA-49AD-8FB2-261B75ED451C}" type="pres">
      <dgm:prSet presAssocID="{EB3DAC2D-1D14-4099-A23B-1B333C17C49E}" presName="rootComposite" presStyleCnt="0"/>
      <dgm:spPr/>
    </dgm:pt>
    <dgm:pt modelId="{FC7DA49A-FC7D-4A44-B11F-C1FFD6AB6C45}" type="pres">
      <dgm:prSet presAssocID="{EB3DAC2D-1D14-4099-A23B-1B333C17C49E}" presName="rootText" presStyleLbl="node2" presStyleIdx="0" presStyleCnt="4">
        <dgm:presLayoutVars>
          <dgm:chPref val="3"/>
        </dgm:presLayoutVars>
      </dgm:prSet>
      <dgm:spPr/>
      <dgm:t>
        <a:bodyPr/>
        <a:lstStyle/>
        <a:p>
          <a:endParaRPr lang="tr-TR"/>
        </a:p>
      </dgm:t>
    </dgm:pt>
    <dgm:pt modelId="{B2F27B7B-0FDB-4649-9E9E-ECCF8233035E}" type="pres">
      <dgm:prSet presAssocID="{EB3DAC2D-1D14-4099-A23B-1B333C17C49E}" presName="rootConnector" presStyleLbl="node2" presStyleIdx="0" presStyleCnt="4"/>
      <dgm:spPr/>
      <dgm:t>
        <a:bodyPr/>
        <a:lstStyle/>
        <a:p>
          <a:endParaRPr lang="tr-TR"/>
        </a:p>
      </dgm:t>
    </dgm:pt>
    <dgm:pt modelId="{35F67295-45E0-42EB-B83B-2FF297BF5841}" type="pres">
      <dgm:prSet presAssocID="{EB3DAC2D-1D14-4099-A23B-1B333C17C49E}" presName="hierChild4" presStyleCnt="0"/>
      <dgm:spPr/>
    </dgm:pt>
    <dgm:pt modelId="{3DB95622-E906-4F50-B9DE-B9127BB79F38}" type="pres">
      <dgm:prSet presAssocID="{9D3A6161-FED1-4AC9-84FB-CF2A637D06D1}" presName="Name50" presStyleLbl="parChTrans1D3" presStyleIdx="0" presStyleCnt="14"/>
      <dgm:spPr/>
      <dgm:t>
        <a:bodyPr/>
        <a:lstStyle/>
        <a:p>
          <a:endParaRPr lang="tr-TR"/>
        </a:p>
      </dgm:t>
    </dgm:pt>
    <dgm:pt modelId="{A3F298FC-C4CF-43CD-803D-2A343165E7FF}" type="pres">
      <dgm:prSet presAssocID="{3072B06E-8762-422A-B800-3D9095B76C2D}" presName="hierRoot2" presStyleCnt="0">
        <dgm:presLayoutVars>
          <dgm:hierBranch val="r"/>
        </dgm:presLayoutVars>
      </dgm:prSet>
      <dgm:spPr/>
    </dgm:pt>
    <dgm:pt modelId="{6EE7289C-B525-460E-9B18-7ACE6E2970CE}" type="pres">
      <dgm:prSet presAssocID="{3072B06E-8762-422A-B800-3D9095B76C2D}" presName="rootComposite" presStyleCnt="0"/>
      <dgm:spPr/>
    </dgm:pt>
    <dgm:pt modelId="{0F464B2C-7A64-4BD4-8F7D-4B27C388B867}" type="pres">
      <dgm:prSet presAssocID="{3072B06E-8762-422A-B800-3D9095B76C2D}" presName="rootText" presStyleLbl="node3" presStyleIdx="0" presStyleCnt="14">
        <dgm:presLayoutVars>
          <dgm:chPref val="3"/>
        </dgm:presLayoutVars>
      </dgm:prSet>
      <dgm:spPr/>
      <dgm:t>
        <a:bodyPr/>
        <a:lstStyle/>
        <a:p>
          <a:endParaRPr lang="tr-TR"/>
        </a:p>
      </dgm:t>
    </dgm:pt>
    <dgm:pt modelId="{38AB3843-534C-4885-A5E5-B48F0C0FEF0A}" type="pres">
      <dgm:prSet presAssocID="{3072B06E-8762-422A-B800-3D9095B76C2D}" presName="rootConnector" presStyleLbl="node3" presStyleIdx="0" presStyleCnt="14"/>
      <dgm:spPr/>
      <dgm:t>
        <a:bodyPr/>
        <a:lstStyle/>
        <a:p>
          <a:endParaRPr lang="tr-TR"/>
        </a:p>
      </dgm:t>
    </dgm:pt>
    <dgm:pt modelId="{2B41BC5C-D376-4679-9BAE-9EC412FCB4C1}" type="pres">
      <dgm:prSet presAssocID="{3072B06E-8762-422A-B800-3D9095B76C2D}" presName="hierChild4" presStyleCnt="0"/>
      <dgm:spPr/>
    </dgm:pt>
    <dgm:pt modelId="{3A8AF312-C7CD-45C2-93A5-75637C481ED5}" type="pres">
      <dgm:prSet presAssocID="{3072B06E-8762-422A-B800-3D9095B76C2D}" presName="hierChild5" presStyleCnt="0"/>
      <dgm:spPr/>
    </dgm:pt>
    <dgm:pt modelId="{A7595EFE-D28C-46A0-A93C-4481FA291022}" type="pres">
      <dgm:prSet presAssocID="{76406999-1098-429B-AD76-9750659B046F}" presName="Name50" presStyleLbl="parChTrans1D3" presStyleIdx="1" presStyleCnt="14"/>
      <dgm:spPr/>
      <dgm:t>
        <a:bodyPr/>
        <a:lstStyle/>
        <a:p>
          <a:endParaRPr lang="tr-TR"/>
        </a:p>
      </dgm:t>
    </dgm:pt>
    <dgm:pt modelId="{00F5309C-3740-4EC6-A643-8EABF68774CD}" type="pres">
      <dgm:prSet presAssocID="{056A5315-36CD-40B5-ABC4-EAB81278EAD5}" presName="hierRoot2" presStyleCnt="0">
        <dgm:presLayoutVars>
          <dgm:hierBranch val="r"/>
        </dgm:presLayoutVars>
      </dgm:prSet>
      <dgm:spPr/>
    </dgm:pt>
    <dgm:pt modelId="{4A44A23F-9F8B-468E-8A4B-F124C45D74B3}" type="pres">
      <dgm:prSet presAssocID="{056A5315-36CD-40B5-ABC4-EAB81278EAD5}" presName="rootComposite" presStyleCnt="0"/>
      <dgm:spPr/>
    </dgm:pt>
    <dgm:pt modelId="{4CDF484B-F025-4292-9D44-8F2CD55683BC}" type="pres">
      <dgm:prSet presAssocID="{056A5315-36CD-40B5-ABC4-EAB81278EAD5}" presName="rootText" presStyleLbl="node3" presStyleIdx="1" presStyleCnt="14">
        <dgm:presLayoutVars>
          <dgm:chPref val="3"/>
        </dgm:presLayoutVars>
      </dgm:prSet>
      <dgm:spPr/>
      <dgm:t>
        <a:bodyPr/>
        <a:lstStyle/>
        <a:p>
          <a:endParaRPr lang="tr-TR"/>
        </a:p>
      </dgm:t>
    </dgm:pt>
    <dgm:pt modelId="{63EFD642-43AB-4981-B963-21BCD1094C18}" type="pres">
      <dgm:prSet presAssocID="{056A5315-36CD-40B5-ABC4-EAB81278EAD5}" presName="rootConnector" presStyleLbl="node3" presStyleIdx="1" presStyleCnt="14"/>
      <dgm:spPr/>
      <dgm:t>
        <a:bodyPr/>
        <a:lstStyle/>
        <a:p>
          <a:endParaRPr lang="tr-TR"/>
        </a:p>
      </dgm:t>
    </dgm:pt>
    <dgm:pt modelId="{E3C6CAD3-648E-4DF7-9766-8357321ADABB}" type="pres">
      <dgm:prSet presAssocID="{056A5315-36CD-40B5-ABC4-EAB81278EAD5}" presName="hierChild4" presStyleCnt="0"/>
      <dgm:spPr/>
    </dgm:pt>
    <dgm:pt modelId="{6AFE08BF-AF11-4113-A584-DF1B7BD18F20}" type="pres">
      <dgm:prSet presAssocID="{056A5315-36CD-40B5-ABC4-EAB81278EAD5}" presName="hierChild5" presStyleCnt="0"/>
      <dgm:spPr/>
    </dgm:pt>
    <dgm:pt modelId="{117659DE-E2D6-43A4-BDE6-7676CFA09A96}" type="pres">
      <dgm:prSet presAssocID="{EE634D2A-40DA-4671-9368-547C33A63933}" presName="Name50" presStyleLbl="parChTrans1D3" presStyleIdx="2" presStyleCnt="14"/>
      <dgm:spPr/>
      <dgm:t>
        <a:bodyPr/>
        <a:lstStyle/>
        <a:p>
          <a:endParaRPr lang="tr-TR"/>
        </a:p>
      </dgm:t>
    </dgm:pt>
    <dgm:pt modelId="{E277697A-3586-42B3-A6D6-2BBC5D8E8058}" type="pres">
      <dgm:prSet presAssocID="{18ED124E-9AC5-4B3D-A9E3-D0E251F50263}" presName="hierRoot2" presStyleCnt="0">
        <dgm:presLayoutVars>
          <dgm:hierBranch val="r"/>
        </dgm:presLayoutVars>
      </dgm:prSet>
      <dgm:spPr/>
    </dgm:pt>
    <dgm:pt modelId="{AB7815F3-DBDF-423C-AC32-795D26E86AEE}" type="pres">
      <dgm:prSet presAssocID="{18ED124E-9AC5-4B3D-A9E3-D0E251F50263}" presName="rootComposite" presStyleCnt="0"/>
      <dgm:spPr/>
    </dgm:pt>
    <dgm:pt modelId="{A69058A1-525D-4E69-83D3-0E199A449F32}" type="pres">
      <dgm:prSet presAssocID="{18ED124E-9AC5-4B3D-A9E3-D0E251F50263}" presName="rootText" presStyleLbl="node3" presStyleIdx="2" presStyleCnt="14">
        <dgm:presLayoutVars>
          <dgm:chPref val="3"/>
        </dgm:presLayoutVars>
      </dgm:prSet>
      <dgm:spPr/>
      <dgm:t>
        <a:bodyPr/>
        <a:lstStyle/>
        <a:p>
          <a:endParaRPr lang="tr-TR"/>
        </a:p>
      </dgm:t>
    </dgm:pt>
    <dgm:pt modelId="{3B8E7453-0B9F-404B-8949-4147C426F644}" type="pres">
      <dgm:prSet presAssocID="{18ED124E-9AC5-4B3D-A9E3-D0E251F50263}" presName="rootConnector" presStyleLbl="node3" presStyleIdx="2" presStyleCnt="14"/>
      <dgm:spPr/>
      <dgm:t>
        <a:bodyPr/>
        <a:lstStyle/>
        <a:p>
          <a:endParaRPr lang="tr-TR"/>
        </a:p>
      </dgm:t>
    </dgm:pt>
    <dgm:pt modelId="{3A70C02F-5E87-48CE-8EC5-9C512B42F9F6}" type="pres">
      <dgm:prSet presAssocID="{18ED124E-9AC5-4B3D-A9E3-D0E251F50263}" presName="hierChild4" presStyleCnt="0"/>
      <dgm:spPr/>
    </dgm:pt>
    <dgm:pt modelId="{E857AA54-6017-44E0-BB7A-99BA7DEEA23D}" type="pres">
      <dgm:prSet presAssocID="{18ED124E-9AC5-4B3D-A9E3-D0E251F50263}" presName="hierChild5" presStyleCnt="0"/>
      <dgm:spPr/>
    </dgm:pt>
    <dgm:pt modelId="{CFBDB35B-B171-4B50-82A0-C59A4865534A}" type="pres">
      <dgm:prSet presAssocID="{F8C07B2B-420C-4476-BC3E-6F2CFC4D36AE}" presName="Name50" presStyleLbl="parChTrans1D3" presStyleIdx="3" presStyleCnt="14"/>
      <dgm:spPr/>
      <dgm:t>
        <a:bodyPr/>
        <a:lstStyle/>
        <a:p>
          <a:endParaRPr lang="tr-TR"/>
        </a:p>
      </dgm:t>
    </dgm:pt>
    <dgm:pt modelId="{251EA0A3-A7B3-4590-85FF-C1B07242A5B9}" type="pres">
      <dgm:prSet presAssocID="{F1A42DEA-E2DB-45AA-A78D-0F39CAF9FBB7}" presName="hierRoot2" presStyleCnt="0">
        <dgm:presLayoutVars>
          <dgm:hierBranch val="r"/>
        </dgm:presLayoutVars>
      </dgm:prSet>
      <dgm:spPr/>
    </dgm:pt>
    <dgm:pt modelId="{F5715853-4970-4CA2-9D2A-6F8343787DB7}" type="pres">
      <dgm:prSet presAssocID="{F1A42DEA-E2DB-45AA-A78D-0F39CAF9FBB7}" presName="rootComposite" presStyleCnt="0"/>
      <dgm:spPr/>
    </dgm:pt>
    <dgm:pt modelId="{1F1AF3FD-E37F-4CD1-843B-EFFB285F3F8E}" type="pres">
      <dgm:prSet presAssocID="{F1A42DEA-E2DB-45AA-A78D-0F39CAF9FBB7}" presName="rootText" presStyleLbl="node3" presStyleIdx="3" presStyleCnt="14">
        <dgm:presLayoutVars>
          <dgm:chPref val="3"/>
        </dgm:presLayoutVars>
      </dgm:prSet>
      <dgm:spPr/>
      <dgm:t>
        <a:bodyPr/>
        <a:lstStyle/>
        <a:p>
          <a:endParaRPr lang="tr-TR"/>
        </a:p>
      </dgm:t>
    </dgm:pt>
    <dgm:pt modelId="{234CA6F4-A2EC-430A-AF3E-81D129484F9A}" type="pres">
      <dgm:prSet presAssocID="{F1A42DEA-E2DB-45AA-A78D-0F39CAF9FBB7}" presName="rootConnector" presStyleLbl="node3" presStyleIdx="3" presStyleCnt="14"/>
      <dgm:spPr/>
      <dgm:t>
        <a:bodyPr/>
        <a:lstStyle/>
        <a:p>
          <a:endParaRPr lang="tr-TR"/>
        </a:p>
      </dgm:t>
    </dgm:pt>
    <dgm:pt modelId="{BD3AC983-7509-4F7E-AC83-F5B31806B0FF}" type="pres">
      <dgm:prSet presAssocID="{F1A42DEA-E2DB-45AA-A78D-0F39CAF9FBB7}" presName="hierChild4" presStyleCnt="0"/>
      <dgm:spPr/>
    </dgm:pt>
    <dgm:pt modelId="{8577384A-CD71-4CCA-9DB6-9AA44CEF7D4E}" type="pres">
      <dgm:prSet presAssocID="{F1A42DEA-E2DB-45AA-A78D-0F39CAF9FBB7}" presName="hierChild5" presStyleCnt="0"/>
      <dgm:spPr/>
    </dgm:pt>
    <dgm:pt modelId="{ACCDBAF0-969A-4786-AFCC-407A11FA305A}" type="pres">
      <dgm:prSet presAssocID="{14C800CD-C336-4562-9C73-C2E0FB100C51}" presName="Name50" presStyleLbl="parChTrans1D3" presStyleIdx="4" presStyleCnt="14"/>
      <dgm:spPr/>
      <dgm:t>
        <a:bodyPr/>
        <a:lstStyle/>
        <a:p>
          <a:endParaRPr lang="tr-TR"/>
        </a:p>
      </dgm:t>
    </dgm:pt>
    <dgm:pt modelId="{D8F05ED5-FA2E-4CF9-8E88-F1246EF27531}" type="pres">
      <dgm:prSet presAssocID="{63DEDDA9-A385-4396-BD56-84DD27C2410E}" presName="hierRoot2" presStyleCnt="0">
        <dgm:presLayoutVars>
          <dgm:hierBranch val="r"/>
        </dgm:presLayoutVars>
      </dgm:prSet>
      <dgm:spPr/>
    </dgm:pt>
    <dgm:pt modelId="{F3A6DEF0-ECE8-453F-8065-D68D6AE826D3}" type="pres">
      <dgm:prSet presAssocID="{63DEDDA9-A385-4396-BD56-84DD27C2410E}" presName="rootComposite" presStyleCnt="0"/>
      <dgm:spPr/>
    </dgm:pt>
    <dgm:pt modelId="{A1715FAF-FF0F-42B0-9387-D0196D2CFD1C}" type="pres">
      <dgm:prSet presAssocID="{63DEDDA9-A385-4396-BD56-84DD27C2410E}" presName="rootText" presStyleLbl="node3" presStyleIdx="4" presStyleCnt="14">
        <dgm:presLayoutVars>
          <dgm:chPref val="3"/>
        </dgm:presLayoutVars>
      </dgm:prSet>
      <dgm:spPr/>
      <dgm:t>
        <a:bodyPr/>
        <a:lstStyle/>
        <a:p>
          <a:endParaRPr lang="tr-TR"/>
        </a:p>
      </dgm:t>
    </dgm:pt>
    <dgm:pt modelId="{51C782DE-78EB-46CB-B68C-8AE4183F3B99}" type="pres">
      <dgm:prSet presAssocID="{63DEDDA9-A385-4396-BD56-84DD27C2410E}" presName="rootConnector" presStyleLbl="node3" presStyleIdx="4" presStyleCnt="14"/>
      <dgm:spPr/>
      <dgm:t>
        <a:bodyPr/>
        <a:lstStyle/>
        <a:p>
          <a:endParaRPr lang="tr-TR"/>
        </a:p>
      </dgm:t>
    </dgm:pt>
    <dgm:pt modelId="{1F99BD44-688C-4995-8AB3-33BB0F8E2D15}" type="pres">
      <dgm:prSet presAssocID="{63DEDDA9-A385-4396-BD56-84DD27C2410E}" presName="hierChild4" presStyleCnt="0"/>
      <dgm:spPr/>
    </dgm:pt>
    <dgm:pt modelId="{8F0AE8E7-58D7-49BC-B1A6-A6D2D8C3101E}" type="pres">
      <dgm:prSet presAssocID="{63DEDDA9-A385-4396-BD56-84DD27C2410E}" presName="hierChild5" presStyleCnt="0"/>
      <dgm:spPr/>
    </dgm:pt>
    <dgm:pt modelId="{FD056D29-1B4F-4458-9F4D-D7A75A1EC4F7}" type="pres">
      <dgm:prSet presAssocID="{EB3DAC2D-1D14-4099-A23B-1B333C17C49E}" presName="hierChild5" presStyleCnt="0"/>
      <dgm:spPr/>
    </dgm:pt>
    <dgm:pt modelId="{1E66DA5D-E606-4C8A-ACBF-DA26889C275A}" type="pres">
      <dgm:prSet presAssocID="{25659991-83CE-4252-9623-412BCD06E1C4}" presName="Name35" presStyleLbl="parChTrans1D2" presStyleIdx="1" presStyleCnt="4"/>
      <dgm:spPr/>
      <dgm:t>
        <a:bodyPr/>
        <a:lstStyle/>
        <a:p>
          <a:endParaRPr lang="tr-TR"/>
        </a:p>
      </dgm:t>
    </dgm:pt>
    <dgm:pt modelId="{A057F8D0-6F7E-4528-B493-CDF839CC461C}" type="pres">
      <dgm:prSet presAssocID="{3BB01A07-7C84-4413-BA91-B44DFE566A88}" presName="hierRoot2" presStyleCnt="0">
        <dgm:presLayoutVars>
          <dgm:hierBranch val="r"/>
        </dgm:presLayoutVars>
      </dgm:prSet>
      <dgm:spPr/>
    </dgm:pt>
    <dgm:pt modelId="{7C51FF67-010E-4B50-8023-91D8DFA2C40C}" type="pres">
      <dgm:prSet presAssocID="{3BB01A07-7C84-4413-BA91-B44DFE566A88}" presName="rootComposite" presStyleCnt="0"/>
      <dgm:spPr/>
    </dgm:pt>
    <dgm:pt modelId="{34FEBA56-7E8D-4DFD-A298-40F88815E495}" type="pres">
      <dgm:prSet presAssocID="{3BB01A07-7C84-4413-BA91-B44DFE566A88}" presName="rootText" presStyleLbl="node2" presStyleIdx="1" presStyleCnt="4">
        <dgm:presLayoutVars>
          <dgm:chPref val="3"/>
        </dgm:presLayoutVars>
      </dgm:prSet>
      <dgm:spPr/>
      <dgm:t>
        <a:bodyPr/>
        <a:lstStyle/>
        <a:p>
          <a:endParaRPr lang="tr-TR"/>
        </a:p>
      </dgm:t>
    </dgm:pt>
    <dgm:pt modelId="{11BEBB3B-E424-4045-A943-35B02A1C7FB0}" type="pres">
      <dgm:prSet presAssocID="{3BB01A07-7C84-4413-BA91-B44DFE566A88}" presName="rootConnector" presStyleLbl="node2" presStyleIdx="1" presStyleCnt="4"/>
      <dgm:spPr/>
      <dgm:t>
        <a:bodyPr/>
        <a:lstStyle/>
        <a:p>
          <a:endParaRPr lang="tr-TR"/>
        </a:p>
      </dgm:t>
    </dgm:pt>
    <dgm:pt modelId="{FB7528AF-1346-41AF-8CDF-AC9C20C77D16}" type="pres">
      <dgm:prSet presAssocID="{3BB01A07-7C84-4413-BA91-B44DFE566A88}" presName="hierChild4" presStyleCnt="0"/>
      <dgm:spPr/>
    </dgm:pt>
    <dgm:pt modelId="{B74EF160-591E-4218-86F4-2FA4120D100C}" type="pres">
      <dgm:prSet presAssocID="{1521190E-7CBD-4969-9159-0EB2C0DC9624}" presName="Name50" presStyleLbl="parChTrans1D3" presStyleIdx="5" presStyleCnt="14"/>
      <dgm:spPr/>
      <dgm:t>
        <a:bodyPr/>
        <a:lstStyle/>
        <a:p>
          <a:endParaRPr lang="tr-TR"/>
        </a:p>
      </dgm:t>
    </dgm:pt>
    <dgm:pt modelId="{118CC2E6-EB32-4946-9569-983EB24C68BF}" type="pres">
      <dgm:prSet presAssocID="{EF09B895-E217-4512-A184-F922D546F7F7}" presName="hierRoot2" presStyleCnt="0">
        <dgm:presLayoutVars>
          <dgm:hierBranch val="r"/>
        </dgm:presLayoutVars>
      </dgm:prSet>
      <dgm:spPr/>
    </dgm:pt>
    <dgm:pt modelId="{6AF9C06F-C702-4244-9E5F-E6CC0C781CE5}" type="pres">
      <dgm:prSet presAssocID="{EF09B895-E217-4512-A184-F922D546F7F7}" presName="rootComposite" presStyleCnt="0"/>
      <dgm:spPr/>
    </dgm:pt>
    <dgm:pt modelId="{1F5A0D09-59CC-4D4B-9BDD-BEA25AB3C25B}" type="pres">
      <dgm:prSet presAssocID="{EF09B895-E217-4512-A184-F922D546F7F7}" presName="rootText" presStyleLbl="node3" presStyleIdx="5" presStyleCnt="14">
        <dgm:presLayoutVars>
          <dgm:chPref val="3"/>
        </dgm:presLayoutVars>
      </dgm:prSet>
      <dgm:spPr/>
      <dgm:t>
        <a:bodyPr/>
        <a:lstStyle/>
        <a:p>
          <a:endParaRPr lang="tr-TR"/>
        </a:p>
      </dgm:t>
    </dgm:pt>
    <dgm:pt modelId="{80CC031B-4632-4F2E-B4B6-4BEBC513D0FE}" type="pres">
      <dgm:prSet presAssocID="{EF09B895-E217-4512-A184-F922D546F7F7}" presName="rootConnector" presStyleLbl="node3" presStyleIdx="5" presStyleCnt="14"/>
      <dgm:spPr/>
      <dgm:t>
        <a:bodyPr/>
        <a:lstStyle/>
        <a:p>
          <a:endParaRPr lang="tr-TR"/>
        </a:p>
      </dgm:t>
    </dgm:pt>
    <dgm:pt modelId="{14E0EB64-25EA-4AE5-A940-32B14C1339EC}" type="pres">
      <dgm:prSet presAssocID="{EF09B895-E217-4512-A184-F922D546F7F7}" presName="hierChild4" presStyleCnt="0"/>
      <dgm:spPr/>
    </dgm:pt>
    <dgm:pt modelId="{DC1D8B55-6702-44FB-AAAE-479937FAD088}" type="pres">
      <dgm:prSet presAssocID="{EF09B895-E217-4512-A184-F922D546F7F7}" presName="hierChild5" presStyleCnt="0"/>
      <dgm:spPr/>
    </dgm:pt>
    <dgm:pt modelId="{B850A644-3DB3-402C-8E55-ED9CCD9D3C51}" type="pres">
      <dgm:prSet presAssocID="{1EF5A674-FABA-47F3-87CD-38DEF465CC28}" presName="Name50" presStyleLbl="parChTrans1D3" presStyleIdx="6" presStyleCnt="14"/>
      <dgm:spPr/>
      <dgm:t>
        <a:bodyPr/>
        <a:lstStyle/>
        <a:p>
          <a:endParaRPr lang="tr-TR"/>
        </a:p>
      </dgm:t>
    </dgm:pt>
    <dgm:pt modelId="{C8EFF855-DD67-4B42-B49B-F7B3054F065D}" type="pres">
      <dgm:prSet presAssocID="{AD7BB2D4-BF77-4BED-BE76-FC3F1B424D63}" presName="hierRoot2" presStyleCnt="0">
        <dgm:presLayoutVars>
          <dgm:hierBranch val="r"/>
        </dgm:presLayoutVars>
      </dgm:prSet>
      <dgm:spPr/>
    </dgm:pt>
    <dgm:pt modelId="{A121119E-A33E-40B3-8997-DF2C29DC8789}" type="pres">
      <dgm:prSet presAssocID="{AD7BB2D4-BF77-4BED-BE76-FC3F1B424D63}" presName="rootComposite" presStyleCnt="0"/>
      <dgm:spPr/>
    </dgm:pt>
    <dgm:pt modelId="{5265E104-D22A-485B-A289-C28728B81817}" type="pres">
      <dgm:prSet presAssocID="{AD7BB2D4-BF77-4BED-BE76-FC3F1B424D63}" presName="rootText" presStyleLbl="node3" presStyleIdx="6" presStyleCnt="14">
        <dgm:presLayoutVars>
          <dgm:chPref val="3"/>
        </dgm:presLayoutVars>
      </dgm:prSet>
      <dgm:spPr/>
      <dgm:t>
        <a:bodyPr/>
        <a:lstStyle/>
        <a:p>
          <a:endParaRPr lang="tr-TR"/>
        </a:p>
      </dgm:t>
    </dgm:pt>
    <dgm:pt modelId="{6125E22D-C0F4-4AEC-9F12-F062104355EA}" type="pres">
      <dgm:prSet presAssocID="{AD7BB2D4-BF77-4BED-BE76-FC3F1B424D63}" presName="rootConnector" presStyleLbl="node3" presStyleIdx="6" presStyleCnt="14"/>
      <dgm:spPr/>
      <dgm:t>
        <a:bodyPr/>
        <a:lstStyle/>
        <a:p>
          <a:endParaRPr lang="tr-TR"/>
        </a:p>
      </dgm:t>
    </dgm:pt>
    <dgm:pt modelId="{25D0666A-B5E5-44E1-ADAE-4F35F7693EE7}" type="pres">
      <dgm:prSet presAssocID="{AD7BB2D4-BF77-4BED-BE76-FC3F1B424D63}" presName="hierChild4" presStyleCnt="0"/>
      <dgm:spPr/>
    </dgm:pt>
    <dgm:pt modelId="{72DDA547-82BA-438E-9DCA-EB6AFEF14E27}" type="pres">
      <dgm:prSet presAssocID="{AD7BB2D4-BF77-4BED-BE76-FC3F1B424D63}" presName="hierChild5" presStyleCnt="0"/>
      <dgm:spPr/>
    </dgm:pt>
    <dgm:pt modelId="{A68D7D4B-53F8-4910-BF9A-E2F4A2DE0F54}" type="pres">
      <dgm:prSet presAssocID="{6B9074A3-FFE5-4A24-9245-3AFF560B0C33}" presName="Name50" presStyleLbl="parChTrans1D3" presStyleIdx="7" presStyleCnt="14"/>
      <dgm:spPr/>
      <dgm:t>
        <a:bodyPr/>
        <a:lstStyle/>
        <a:p>
          <a:endParaRPr lang="tr-TR"/>
        </a:p>
      </dgm:t>
    </dgm:pt>
    <dgm:pt modelId="{EE7822A7-487D-4922-98D0-8164302FBBDF}" type="pres">
      <dgm:prSet presAssocID="{59A7ED04-10F5-4B72-B37C-370FC425C271}" presName="hierRoot2" presStyleCnt="0">
        <dgm:presLayoutVars>
          <dgm:hierBranch val="r"/>
        </dgm:presLayoutVars>
      </dgm:prSet>
      <dgm:spPr/>
    </dgm:pt>
    <dgm:pt modelId="{CB4CA42A-661A-417B-AEC6-949294677572}" type="pres">
      <dgm:prSet presAssocID="{59A7ED04-10F5-4B72-B37C-370FC425C271}" presName="rootComposite" presStyleCnt="0"/>
      <dgm:spPr/>
    </dgm:pt>
    <dgm:pt modelId="{F84BC303-D371-487D-8E3D-C3AA285726B8}" type="pres">
      <dgm:prSet presAssocID="{59A7ED04-10F5-4B72-B37C-370FC425C271}" presName="rootText" presStyleLbl="node3" presStyleIdx="7" presStyleCnt="14">
        <dgm:presLayoutVars>
          <dgm:chPref val="3"/>
        </dgm:presLayoutVars>
      </dgm:prSet>
      <dgm:spPr/>
      <dgm:t>
        <a:bodyPr/>
        <a:lstStyle/>
        <a:p>
          <a:endParaRPr lang="tr-TR"/>
        </a:p>
      </dgm:t>
    </dgm:pt>
    <dgm:pt modelId="{A2A04143-C9ED-4471-9452-7824D7A8DC8F}" type="pres">
      <dgm:prSet presAssocID="{59A7ED04-10F5-4B72-B37C-370FC425C271}" presName="rootConnector" presStyleLbl="node3" presStyleIdx="7" presStyleCnt="14"/>
      <dgm:spPr/>
      <dgm:t>
        <a:bodyPr/>
        <a:lstStyle/>
        <a:p>
          <a:endParaRPr lang="tr-TR"/>
        </a:p>
      </dgm:t>
    </dgm:pt>
    <dgm:pt modelId="{57A3EBDA-3CD2-4A69-B1F0-E88E6F019446}" type="pres">
      <dgm:prSet presAssocID="{59A7ED04-10F5-4B72-B37C-370FC425C271}" presName="hierChild4" presStyleCnt="0"/>
      <dgm:spPr/>
    </dgm:pt>
    <dgm:pt modelId="{2DF09BF3-0FCF-46D3-B5FD-BEB95766351B}" type="pres">
      <dgm:prSet presAssocID="{59A7ED04-10F5-4B72-B37C-370FC425C271}" presName="hierChild5" presStyleCnt="0"/>
      <dgm:spPr/>
    </dgm:pt>
    <dgm:pt modelId="{7AF3F6C4-41FE-4546-9ED3-3E39B6D12BFD}" type="pres">
      <dgm:prSet presAssocID="{5C37040D-3CDB-4314-BB87-228309DBE784}" presName="Name50" presStyleLbl="parChTrans1D3" presStyleIdx="8" presStyleCnt="14"/>
      <dgm:spPr/>
      <dgm:t>
        <a:bodyPr/>
        <a:lstStyle/>
        <a:p>
          <a:endParaRPr lang="tr-TR"/>
        </a:p>
      </dgm:t>
    </dgm:pt>
    <dgm:pt modelId="{8F89544C-545F-4CE5-A2C8-743A7650F5F3}" type="pres">
      <dgm:prSet presAssocID="{F1F6B569-838E-4484-87FC-F6DB662FFC56}" presName="hierRoot2" presStyleCnt="0">
        <dgm:presLayoutVars>
          <dgm:hierBranch val="r"/>
        </dgm:presLayoutVars>
      </dgm:prSet>
      <dgm:spPr/>
    </dgm:pt>
    <dgm:pt modelId="{20A1D151-4661-417A-8D9A-CBF5F34F8187}" type="pres">
      <dgm:prSet presAssocID="{F1F6B569-838E-4484-87FC-F6DB662FFC56}" presName="rootComposite" presStyleCnt="0"/>
      <dgm:spPr/>
    </dgm:pt>
    <dgm:pt modelId="{ABF1F948-4819-4B7B-9A1B-5BA57FB1F051}" type="pres">
      <dgm:prSet presAssocID="{F1F6B569-838E-4484-87FC-F6DB662FFC56}" presName="rootText" presStyleLbl="node3" presStyleIdx="8" presStyleCnt="14">
        <dgm:presLayoutVars>
          <dgm:chPref val="3"/>
        </dgm:presLayoutVars>
      </dgm:prSet>
      <dgm:spPr/>
      <dgm:t>
        <a:bodyPr/>
        <a:lstStyle/>
        <a:p>
          <a:endParaRPr lang="tr-TR"/>
        </a:p>
      </dgm:t>
    </dgm:pt>
    <dgm:pt modelId="{986FADE2-401E-4D78-82C6-442D28727967}" type="pres">
      <dgm:prSet presAssocID="{F1F6B569-838E-4484-87FC-F6DB662FFC56}" presName="rootConnector" presStyleLbl="node3" presStyleIdx="8" presStyleCnt="14"/>
      <dgm:spPr/>
      <dgm:t>
        <a:bodyPr/>
        <a:lstStyle/>
        <a:p>
          <a:endParaRPr lang="tr-TR"/>
        </a:p>
      </dgm:t>
    </dgm:pt>
    <dgm:pt modelId="{C68391EE-06FD-48E8-AC27-2BA0C7B362D5}" type="pres">
      <dgm:prSet presAssocID="{F1F6B569-838E-4484-87FC-F6DB662FFC56}" presName="hierChild4" presStyleCnt="0"/>
      <dgm:spPr/>
    </dgm:pt>
    <dgm:pt modelId="{0D528568-2102-4C12-ADAE-BF7170F35E90}" type="pres">
      <dgm:prSet presAssocID="{F1F6B569-838E-4484-87FC-F6DB662FFC56}" presName="hierChild5" presStyleCnt="0"/>
      <dgm:spPr/>
    </dgm:pt>
    <dgm:pt modelId="{E0AED5DA-C9C7-460D-92F2-1A435D77C20D}" type="pres">
      <dgm:prSet presAssocID="{EC23596D-58F0-4F88-ABAF-A59F7BBBDCB9}" presName="Name50" presStyleLbl="parChTrans1D3" presStyleIdx="9" presStyleCnt="14"/>
      <dgm:spPr/>
      <dgm:t>
        <a:bodyPr/>
        <a:lstStyle/>
        <a:p>
          <a:endParaRPr lang="tr-TR"/>
        </a:p>
      </dgm:t>
    </dgm:pt>
    <dgm:pt modelId="{A6096353-691D-4968-B233-A32135ABF530}" type="pres">
      <dgm:prSet presAssocID="{8830C692-E311-4C4D-A040-695A085120AF}" presName="hierRoot2" presStyleCnt="0">
        <dgm:presLayoutVars>
          <dgm:hierBranch val="r"/>
        </dgm:presLayoutVars>
      </dgm:prSet>
      <dgm:spPr/>
    </dgm:pt>
    <dgm:pt modelId="{59EFA518-0528-442A-8BFB-1EEB526CD7C5}" type="pres">
      <dgm:prSet presAssocID="{8830C692-E311-4C4D-A040-695A085120AF}" presName="rootComposite" presStyleCnt="0"/>
      <dgm:spPr/>
    </dgm:pt>
    <dgm:pt modelId="{F78CC32C-CCB4-41EF-B3DD-006FE602AE26}" type="pres">
      <dgm:prSet presAssocID="{8830C692-E311-4C4D-A040-695A085120AF}" presName="rootText" presStyleLbl="node3" presStyleIdx="9" presStyleCnt="14">
        <dgm:presLayoutVars>
          <dgm:chPref val="3"/>
        </dgm:presLayoutVars>
      </dgm:prSet>
      <dgm:spPr/>
      <dgm:t>
        <a:bodyPr/>
        <a:lstStyle/>
        <a:p>
          <a:endParaRPr lang="tr-TR"/>
        </a:p>
      </dgm:t>
    </dgm:pt>
    <dgm:pt modelId="{7A4E4002-3D6E-4902-9ADA-E1DB2113979A}" type="pres">
      <dgm:prSet presAssocID="{8830C692-E311-4C4D-A040-695A085120AF}" presName="rootConnector" presStyleLbl="node3" presStyleIdx="9" presStyleCnt="14"/>
      <dgm:spPr/>
      <dgm:t>
        <a:bodyPr/>
        <a:lstStyle/>
        <a:p>
          <a:endParaRPr lang="tr-TR"/>
        </a:p>
      </dgm:t>
    </dgm:pt>
    <dgm:pt modelId="{1C99A1B5-AB65-4ED1-95F7-575CE1B4F104}" type="pres">
      <dgm:prSet presAssocID="{8830C692-E311-4C4D-A040-695A085120AF}" presName="hierChild4" presStyleCnt="0"/>
      <dgm:spPr/>
    </dgm:pt>
    <dgm:pt modelId="{73EAD017-814D-4C45-8201-09A937871E61}" type="pres">
      <dgm:prSet presAssocID="{8830C692-E311-4C4D-A040-695A085120AF}" presName="hierChild5" presStyleCnt="0"/>
      <dgm:spPr/>
    </dgm:pt>
    <dgm:pt modelId="{6E3D3471-71DB-4EE7-9AF4-E319621CEDAD}" type="pres">
      <dgm:prSet presAssocID="{3BB01A07-7C84-4413-BA91-B44DFE566A88}" presName="hierChild5" presStyleCnt="0"/>
      <dgm:spPr/>
    </dgm:pt>
    <dgm:pt modelId="{C8D0691B-A5EA-478F-9B2C-55E9F7F582D0}" type="pres">
      <dgm:prSet presAssocID="{056B5C75-52FA-49A6-9656-AD6B858EC527}" presName="Name35" presStyleLbl="parChTrans1D2" presStyleIdx="2" presStyleCnt="4"/>
      <dgm:spPr/>
      <dgm:t>
        <a:bodyPr/>
        <a:lstStyle/>
        <a:p>
          <a:endParaRPr lang="tr-TR"/>
        </a:p>
      </dgm:t>
    </dgm:pt>
    <dgm:pt modelId="{4520D533-183C-4875-A1E6-2A6A0ABC874F}" type="pres">
      <dgm:prSet presAssocID="{5C03D786-5DDC-4C9E-954A-952C660BD06C}" presName="hierRoot2" presStyleCnt="0">
        <dgm:presLayoutVars>
          <dgm:hierBranch val="r"/>
        </dgm:presLayoutVars>
      </dgm:prSet>
      <dgm:spPr/>
    </dgm:pt>
    <dgm:pt modelId="{1076B6E4-A4EE-4934-8FAB-B9820B796DBE}" type="pres">
      <dgm:prSet presAssocID="{5C03D786-5DDC-4C9E-954A-952C660BD06C}" presName="rootComposite" presStyleCnt="0"/>
      <dgm:spPr/>
    </dgm:pt>
    <dgm:pt modelId="{3E439A59-D0A2-4D02-9232-6318775F11FA}" type="pres">
      <dgm:prSet presAssocID="{5C03D786-5DDC-4C9E-954A-952C660BD06C}" presName="rootText" presStyleLbl="node2" presStyleIdx="2" presStyleCnt="4">
        <dgm:presLayoutVars>
          <dgm:chPref val="3"/>
        </dgm:presLayoutVars>
      </dgm:prSet>
      <dgm:spPr/>
      <dgm:t>
        <a:bodyPr/>
        <a:lstStyle/>
        <a:p>
          <a:endParaRPr lang="tr-TR"/>
        </a:p>
      </dgm:t>
    </dgm:pt>
    <dgm:pt modelId="{0EFDDF13-1DC5-4ECE-8CA6-CAB79EFF9B30}" type="pres">
      <dgm:prSet presAssocID="{5C03D786-5DDC-4C9E-954A-952C660BD06C}" presName="rootConnector" presStyleLbl="node2" presStyleIdx="2" presStyleCnt="4"/>
      <dgm:spPr/>
      <dgm:t>
        <a:bodyPr/>
        <a:lstStyle/>
        <a:p>
          <a:endParaRPr lang="tr-TR"/>
        </a:p>
      </dgm:t>
    </dgm:pt>
    <dgm:pt modelId="{BA8C287C-B06E-4E81-8022-280E3A4006B8}" type="pres">
      <dgm:prSet presAssocID="{5C03D786-5DDC-4C9E-954A-952C660BD06C}" presName="hierChild4" presStyleCnt="0"/>
      <dgm:spPr/>
    </dgm:pt>
    <dgm:pt modelId="{FA1581F1-8FFF-4FAE-AF15-04A7A66EE586}" type="pres">
      <dgm:prSet presAssocID="{B9627F13-DB67-419F-9F75-30BD1CAD5521}" presName="Name50" presStyleLbl="parChTrans1D3" presStyleIdx="10" presStyleCnt="14"/>
      <dgm:spPr/>
      <dgm:t>
        <a:bodyPr/>
        <a:lstStyle/>
        <a:p>
          <a:endParaRPr lang="tr-TR"/>
        </a:p>
      </dgm:t>
    </dgm:pt>
    <dgm:pt modelId="{10274FE1-2261-4462-8D47-1A0285D64912}" type="pres">
      <dgm:prSet presAssocID="{C5157C3D-4FF7-45F0-A8B3-04819FCC58B9}" presName="hierRoot2" presStyleCnt="0">
        <dgm:presLayoutVars>
          <dgm:hierBranch val="r"/>
        </dgm:presLayoutVars>
      </dgm:prSet>
      <dgm:spPr/>
    </dgm:pt>
    <dgm:pt modelId="{D4FB96AF-1556-4FD1-8D8D-73FE6E65ED46}" type="pres">
      <dgm:prSet presAssocID="{C5157C3D-4FF7-45F0-A8B3-04819FCC58B9}" presName="rootComposite" presStyleCnt="0"/>
      <dgm:spPr/>
    </dgm:pt>
    <dgm:pt modelId="{E2D14C43-2F09-4DFC-AD1C-CCC6C6C943B8}" type="pres">
      <dgm:prSet presAssocID="{C5157C3D-4FF7-45F0-A8B3-04819FCC58B9}" presName="rootText" presStyleLbl="node3" presStyleIdx="10" presStyleCnt="14">
        <dgm:presLayoutVars>
          <dgm:chPref val="3"/>
        </dgm:presLayoutVars>
      </dgm:prSet>
      <dgm:spPr/>
      <dgm:t>
        <a:bodyPr/>
        <a:lstStyle/>
        <a:p>
          <a:endParaRPr lang="tr-TR"/>
        </a:p>
      </dgm:t>
    </dgm:pt>
    <dgm:pt modelId="{063A0317-D8DD-4F36-86CD-5BB5716361E3}" type="pres">
      <dgm:prSet presAssocID="{C5157C3D-4FF7-45F0-A8B3-04819FCC58B9}" presName="rootConnector" presStyleLbl="node3" presStyleIdx="10" presStyleCnt="14"/>
      <dgm:spPr/>
      <dgm:t>
        <a:bodyPr/>
        <a:lstStyle/>
        <a:p>
          <a:endParaRPr lang="tr-TR"/>
        </a:p>
      </dgm:t>
    </dgm:pt>
    <dgm:pt modelId="{2BD8CFE1-3FAB-4115-9F8D-E8BA261DD1A1}" type="pres">
      <dgm:prSet presAssocID="{C5157C3D-4FF7-45F0-A8B3-04819FCC58B9}" presName="hierChild4" presStyleCnt="0"/>
      <dgm:spPr/>
    </dgm:pt>
    <dgm:pt modelId="{038EF25E-3432-4A98-A553-9EF30273BB18}" type="pres">
      <dgm:prSet presAssocID="{C5157C3D-4FF7-45F0-A8B3-04819FCC58B9}" presName="hierChild5" presStyleCnt="0"/>
      <dgm:spPr/>
    </dgm:pt>
    <dgm:pt modelId="{E8BCCF48-21C1-47D0-B71C-88B319B4BA71}" type="pres">
      <dgm:prSet presAssocID="{A8E33EF0-D746-4EE8-876E-704B1CD2252F}" presName="Name50" presStyleLbl="parChTrans1D3" presStyleIdx="11" presStyleCnt="14"/>
      <dgm:spPr/>
      <dgm:t>
        <a:bodyPr/>
        <a:lstStyle/>
        <a:p>
          <a:endParaRPr lang="tr-TR"/>
        </a:p>
      </dgm:t>
    </dgm:pt>
    <dgm:pt modelId="{181453F3-D2EE-45D7-B440-9922E76F43B3}" type="pres">
      <dgm:prSet presAssocID="{F8A7D0DB-E0F2-4FB4-A448-31BDD591057F}" presName="hierRoot2" presStyleCnt="0">
        <dgm:presLayoutVars>
          <dgm:hierBranch val="r"/>
        </dgm:presLayoutVars>
      </dgm:prSet>
      <dgm:spPr/>
    </dgm:pt>
    <dgm:pt modelId="{CDB4EF07-18C0-4886-BC0B-20C73318C055}" type="pres">
      <dgm:prSet presAssocID="{F8A7D0DB-E0F2-4FB4-A448-31BDD591057F}" presName="rootComposite" presStyleCnt="0"/>
      <dgm:spPr/>
    </dgm:pt>
    <dgm:pt modelId="{B9E98565-BDD7-4598-88A9-8DA25DE58B29}" type="pres">
      <dgm:prSet presAssocID="{F8A7D0DB-E0F2-4FB4-A448-31BDD591057F}" presName="rootText" presStyleLbl="node3" presStyleIdx="11" presStyleCnt="14">
        <dgm:presLayoutVars>
          <dgm:chPref val="3"/>
        </dgm:presLayoutVars>
      </dgm:prSet>
      <dgm:spPr/>
      <dgm:t>
        <a:bodyPr/>
        <a:lstStyle/>
        <a:p>
          <a:endParaRPr lang="tr-TR"/>
        </a:p>
      </dgm:t>
    </dgm:pt>
    <dgm:pt modelId="{463CCADF-5262-4C07-88F1-8563290BDA8F}" type="pres">
      <dgm:prSet presAssocID="{F8A7D0DB-E0F2-4FB4-A448-31BDD591057F}" presName="rootConnector" presStyleLbl="node3" presStyleIdx="11" presStyleCnt="14"/>
      <dgm:spPr/>
      <dgm:t>
        <a:bodyPr/>
        <a:lstStyle/>
        <a:p>
          <a:endParaRPr lang="tr-TR"/>
        </a:p>
      </dgm:t>
    </dgm:pt>
    <dgm:pt modelId="{7BADDDE2-781F-4C62-BB78-345E5AF6210E}" type="pres">
      <dgm:prSet presAssocID="{F8A7D0DB-E0F2-4FB4-A448-31BDD591057F}" presName="hierChild4" presStyleCnt="0"/>
      <dgm:spPr/>
    </dgm:pt>
    <dgm:pt modelId="{434CC5E9-AF9F-4F6A-8B37-97AB9A1DB3A8}" type="pres">
      <dgm:prSet presAssocID="{F8A7D0DB-E0F2-4FB4-A448-31BDD591057F}" presName="hierChild5" presStyleCnt="0"/>
      <dgm:spPr/>
    </dgm:pt>
    <dgm:pt modelId="{9D89C3D6-02F0-4D1E-B187-D80CDE8A8FF1}" type="pres">
      <dgm:prSet presAssocID="{B7AFC667-1616-4E08-8E17-DE43B80870CD}" presName="Name50" presStyleLbl="parChTrans1D3" presStyleIdx="12" presStyleCnt="14"/>
      <dgm:spPr/>
      <dgm:t>
        <a:bodyPr/>
        <a:lstStyle/>
        <a:p>
          <a:endParaRPr lang="tr-TR"/>
        </a:p>
      </dgm:t>
    </dgm:pt>
    <dgm:pt modelId="{DC6DAE9A-5D2F-4B46-B7D4-D09824D445D2}" type="pres">
      <dgm:prSet presAssocID="{1157756A-A248-4C64-8A25-2B09D0609B84}" presName="hierRoot2" presStyleCnt="0">
        <dgm:presLayoutVars>
          <dgm:hierBranch val="r"/>
        </dgm:presLayoutVars>
      </dgm:prSet>
      <dgm:spPr/>
    </dgm:pt>
    <dgm:pt modelId="{6DEFA54F-AF09-4BB3-956B-BF960B3B8672}" type="pres">
      <dgm:prSet presAssocID="{1157756A-A248-4C64-8A25-2B09D0609B84}" presName="rootComposite" presStyleCnt="0"/>
      <dgm:spPr/>
    </dgm:pt>
    <dgm:pt modelId="{8B903307-69D6-4B3F-B17D-B33B44A8FA56}" type="pres">
      <dgm:prSet presAssocID="{1157756A-A248-4C64-8A25-2B09D0609B84}" presName="rootText" presStyleLbl="node3" presStyleIdx="12" presStyleCnt="14">
        <dgm:presLayoutVars>
          <dgm:chPref val="3"/>
        </dgm:presLayoutVars>
      </dgm:prSet>
      <dgm:spPr/>
      <dgm:t>
        <a:bodyPr/>
        <a:lstStyle/>
        <a:p>
          <a:endParaRPr lang="tr-TR"/>
        </a:p>
      </dgm:t>
    </dgm:pt>
    <dgm:pt modelId="{D73BBBB5-F8EF-46BC-AB2A-A0B3DD0D0E29}" type="pres">
      <dgm:prSet presAssocID="{1157756A-A248-4C64-8A25-2B09D0609B84}" presName="rootConnector" presStyleLbl="node3" presStyleIdx="12" presStyleCnt="14"/>
      <dgm:spPr/>
      <dgm:t>
        <a:bodyPr/>
        <a:lstStyle/>
        <a:p>
          <a:endParaRPr lang="tr-TR"/>
        </a:p>
      </dgm:t>
    </dgm:pt>
    <dgm:pt modelId="{554CEE97-9A02-48F6-8551-82293AAF3B79}" type="pres">
      <dgm:prSet presAssocID="{1157756A-A248-4C64-8A25-2B09D0609B84}" presName="hierChild4" presStyleCnt="0"/>
      <dgm:spPr/>
    </dgm:pt>
    <dgm:pt modelId="{6911C52B-9635-4EA9-AE45-402A3CAE9D5C}" type="pres">
      <dgm:prSet presAssocID="{1157756A-A248-4C64-8A25-2B09D0609B84}" presName="hierChild5" presStyleCnt="0"/>
      <dgm:spPr/>
    </dgm:pt>
    <dgm:pt modelId="{A528B88D-58A2-4E05-9625-C7DC5DD482B5}" type="pres">
      <dgm:prSet presAssocID="{5D72A5A7-7D0D-46F2-808F-1264A475548D}" presName="Name50" presStyleLbl="parChTrans1D3" presStyleIdx="13" presStyleCnt="14"/>
      <dgm:spPr/>
      <dgm:t>
        <a:bodyPr/>
        <a:lstStyle/>
        <a:p>
          <a:endParaRPr lang="tr-TR"/>
        </a:p>
      </dgm:t>
    </dgm:pt>
    <dgm:pt modelId="{467BBD06-B322-4CB4-A433-CB81CA2294A7}" type="pres">
      <dgm:prSet presAssocID="{4E20EE21-698A-446F-8F18-65BAFF57F2BA}" presName="hierRoot2" presStyleCnt="0">
        <dgm:presLayoutVars>
          <dgm:hierBranch val="r"/>
        </dgm:presLayoutVars>
      </dgm:prSet>
      <dgm:spPr/>
    </dgm:pt>
    <dgm:pt modelId="{41173D90-196E-46EE-ABC2-5DDCB8143518}" type="pres">
      <dgm:prSet presAssocID="{4E20EE21-698A-446F-8F18-65BAFF57F2BA}" presName="rootComposite" presStyleCnt="0"/>
      <dgm:spPr/>
    </dgm:pt>
    <dgm:pt modelId="{CDCA4495-0722-4811-B6DA-6F6711E2C9D6}" type="pres">
      <dgm:prSet presAssocID="{4E20EE21-698A-446F-8F18-65BAFF57F2BA}" presName="rootText" presStyleLbl="node3" presStyleIdx="13" presStyleCnt="14">
        <dgm:presLayoutVars>
          <dgm:chPref val="3"/>
        </dgm:presLayoutVars>
      </dgm:prSet>
      <dgm:spPr/>
      <dgm:t>
        <a:bodyPr/>
        <a:lstStyle/>
        <a:p>
          <a:endParaRPr lang="tr-TR"/>
        </a:p>
      </dgm:t>
    </dgm:pt>
    <dgm:pt modelId="{BC19C118-DFDB-4081-AD0E-3B9B7370A4BC}" type="pres">
      <dgm:prSet presAssocID="{4E20EE21-698A-446F-8F18-65BAFF57F2BA}" presName="rootConnector" presStyleLbl="node3" presStyleIdx="13" presStyleCnt="14"/>
      <dgm:spPr/>
      <dgm:t>
        <a:bodyPr/>
        <a:lstStyle/>
        <a:p>
          <a:endParaRPr lang="tr-TR"/>
        </a:p>
      </dgm:t>
    </dgm:pt>
    <dgm:pt modelId="{266F3119-E169-446F-8565-90DFC872D1B3}" type="pres">
      <dgm:prSet presAssocID="{4E20EE21-698A-446F-8F18-65BAFF57F2BA}" presName="hierChild4" presStyleCnt="0"/>
      <dgm:spPr/>
    </dgm:pt>
    <dgm:pt modelId="{C59A2B51-E6B6-46B1-885A-B40DC1784947}" type="pres">
      <dgm:prSet presAssocID="{4E20EE21-698A-446F-8F18-65BAFF57F2BA}" presName="hierChild5" presStyleCnt="0"/>
      <dgm:spPr/>
    </dgm:pt>
    <dgm:pt modelId="{A6DBAB94-734C-457A-A7C6-08E9F7194F8D}" type="pres">
      <dgm:prSet presAssocID="{5C03D786-5DDC-4C9E-954A-952C660BD06C}" presName="hierChild5" presStyleCnt="0"/>
      <dgm:spPr/>
    </dgm:pt>
    <dgm:pt modelId="{8C660E93-F6F3-4CDD-9850-13C882FE2453}" type="pres">
      <dgm:prSet presAssocID="{AD0A8577-2C2C-41F4-A6BB-3622CA874906}" presName="Name35" presStyleLbl="parChTrans1D2" presStyleIdx="3" presStyleCnt="4"/>
      <dgm:spPr/>
      <dgm:t>
        <a:bodyPr/>
        <a:lstStyle/>
        <a:p>
          <a:endParaRPr lang="tr-TR"/>
        </a:p>
      </dgm:t>
    </dgm:pt>
    <dgm:pt modelId="{73CACA14-11A3-44CA-B33F-E459FE75C504}" type="pres">
      <dgm:prSet presAssocID="{0B16B375-22B9-4BA0-A60B-C48C11A8E114}" presName="hierRoot2" presStyleCnt="0">
        <dgm:presLayoutVars>
          <dgm:hierBranch/>
        </dgm:presLayoutVars>
      </dgm:prSet>
      <dgm:spPr/>
    </dgm:pt>
    <dgm:pt modelId="{45CC6C39-8818-41C2-87CA-4A044C272C46}" type="pres">
      <dgm:prSet presAssocID="{0B16B375-22B9-4BA0-A60B-C48C11A8E114}" presName="rootComposite" presStyleCnt="0"/>
      <dgm:spPr/>
    </dgm:pt>
    <dgm:pt modelId="{A2C05A12-35B0-4940-8D55-2AC9EF156179}" type="pres">
      <dgm:prSet presAssocID="{0B16B375-22B9-4BA0-A60B-C48C11A8E114}" presName="rootText" presStyleLbl="node2" presStyleIdx="3" presStyleCnt="4">
        <dgm:presLayoutVars>
          <dgm:chPref val="3"/>
        </dgm:presLayoutVars>
      </dgm:prSet>
      <dgm:spPr/>
      <dgm:t>
        <a:bodyPr/>
        <a:lstStyle/>
        <a:p>
          <a:endParaRPr lang="tr-TR"/>
        </a:p>
      </dgm:t>
    </dgm:pt>
    <dgm:pt modelId="{A4DCDB23-6E86-40F1-89C8-3B5295D9810B}" type="pres">
      <dgm:prSet presAssocID="{0B16B375-22B9-4BA0-A60B-C48C11A8E114}" presName="rootConnector" presStyleLbl="node2" presStyleIdx="3" presStyleCnt="4"/>
      <dgm:spPr/>
      <dgm:t>
        <a:bodyPr/>
        <a:lstStyle/>
        <a:p>
          <a:endParaRPr lang="tr-TR"/>
        </a:p>
      </dgm:t>
    </dgm:pt>
    <dgm:pt modelId="{6F314394-3769-4CE1-A6C6-D482BDA81304}" type="pres">
      <dgm:prSet presAssocID="{0B16B375-22B9-4BA0-A60B-C48C11A8E114}" presName="hierChild4" presStyleCnt="0"/>
      <dgm:spPr/>
    </dgm:pt>
    <dgm:pt modelId="{61772C5A-3704-4188-AFD9-437B182E48F5}" type="pres">
      <dgm:prSet presAssocID="{0B16B375-22B9-4BA0-A60B-C48C11A8E114}" presName="hierChild5" presStyleCnt="0"/>
      <dgm:spPr/>
    </dgm:pt>
    <dgm:pt modelId="{1A1826F7-0775-4CB4-96DB-A989CA9D1915}" type="pres">
      <dgm:prSet presAssocID="{F68204CF-05F9-4367-BBCD-4DADE92C7E4A}" presName="hierChild3" presStyleCnt="0"/>
      <dgm:spPr/>
    </dgm:pt>
  </dgm:ptLst>
  <dgm:cxnLst>
    <dgm:cxn modelId="{E374E940-FC15-4B76-96FF-89227DADD967}" type="presOf" srcId="{0B16B375-22B9-4BA0-A60B-C48C11A8E114}" destId="{A4DCDB23-6E86-40F1-89C8-3B5295D9810B}" srcOrd="1" destOrd="0" presId="urn:microsoft.com/office/officeart/2005/8/layout/orgChart1"/>
    <dgm:cxn modelId="{51A48BDC-51A4-4D23-8BC9-3248B1A25E71}" type="presOf" srcId="{63DEDDA9-A385-4396-BD56-84DD27C2410E}" destId="{A1715FAF-FF0F-42B0-9387-D0196D2CFD1C}" srcOrd="0" destOrd="0" presId="urn:microsoft.com/office/officeart/2005/8/layout/orgChart1"/>
    <dgm:cxn modelId="{29A5D2B5-D4F4-4219-9522-DAD91F76F954}" type="presOf" srcId="{DC0C3777-4D1D-4B5C-B6CF-4C1115614507}" destId="{70749CE4-B465-4243-940A-90F350D2CCA9}" srcOrd="0" destOrd="0" presId="urn:microsoft.com/office/officeart/2005/8/layout/orgChart1"/>
    <dgm:cxn modelId="{6B0CA166-40AC-4841-ADF9-F5D576A8EF0A}" srcId="{F68204CF-05F9-4367-BBCD-4DADE92C7E4A}" destId="{5C03D786-5DDC-4C9E-954A-952C660BD06C}" srcOrd="2" destOrd="0" parTransId="{056B5C75-52FA-49A6-9656-AD6B858EC527}" sibTransId="{5562B75C-CA49-475E-B425-D2DDCE842660}"/>
    <dgm:cxn modelId="{DD8A77E0-E54E-4D76-BD3E-0EC3A6D521FA}" srcId="{3BB01A07-7C84-4413-BA91-B44DFE566A88}" destId="{EF09B895-E217-4512-A184-F922D546F7F7}" srcOrd="0" destOrd="0" parTransId="{1521190E-7CBD-4969-9159-0EB2C0DC9624}" sibTransId="{7D6F0307-F88B-4495-B96D-AD69BEC98BF5}"/>
    <dgm:cxn modelId="{839D8971-2630-42A8-AD3D-94463064CC2F}" type="presOf" srcId="{5C03D786-5DDC-4C9E-954A-952C660BD06C}" destId="{0EFDDF13-1DC5-4ECE-8CA6-CAB79EFF9B30}" srcOrd="1" destOrd="0" presId="urn:microsoft.com/office/officeart/2005/8/layout/orgChart1"/>
    <dgm:cxn modelId="{09A231C7-0630-442B-B485-7E944B4C2CF8}" type="presOf" srcId="{C5157C3D-4FF7-45F0-A8B3-04819FCC58B9}" destId="{E2D14C43-2F09-4DFC-AD1C-CCC6C6C943B8}" srcOrd="0" destOrd="0" presId="urn:microsoft.com/office/officeart/2005/8/layout/orgChart1"/>
    <dgm:cxn modelId="{A55B9CC3-350F-492C-9633-AA68DFF72CBF}" type="presOf" srcId="{F1F6B569-838E-4484-87FC-F6DB662FFC56}" destId="{ABF1F948-4819-4B7B-9A1B-5BA57FB1F051}" srcOrd="0" destOrd="0" presId="urn:microsoft.com/office/officeart/2005/8/layout/orgChart1"/>
    <dgm:cxn modelId="{2FA794CF-BEB7-48E3-84BF-5A80E775BD60}" type="presOf" srcId="{3072B06E-8762-422A-B800-3D9095B76C2D}" destId="{38AB3843-534C-4885-A5E5-B48F0C0FEF0A}" srcOrd="1" destOrd="0" presId="urn:microsoft.com/office/officeart/2005/8/layout/orgChart1"/>
    <dgm:cxn modelId="{0B1B12C2-8D51-4F6B-8DA6-6024E0F2FF54}" type="presOf" srcId="{5C03D786-5DDC-4C9E-954A-952C660BD06C}" destId="{3E439A59-D0A2-4D02-9232-6318775F11FA}" srcOrd="0" destOrd="0" presId="urn:microsoft.com/office/officeart/2005/8/layout/orgChart1"/>
    <dgm:cxn modelId="{A45C4188-6FC9-4011-9928-516577B575DF}" type="presOf" srcId="{EF09B895-E217-4512-A184-F922D546F7F7}" destId="{80CC031B-4632-4F2E-B4B6-4BEBC513D0FE}" srcOrd="1" destOrd="0" presId="urn:microsoft.com/office/officeart/2005/8/layout/orgChart1"/>
    <dgm:cxn modelId="{9FF9A4CD-3126-4419-B3D5-192A871C0B84}" type="presOf" srcId="{5D72A5A7-7D0D-46F2-808F-1264A475548D}" destId="{A528B88D-58A2-4E05-9625-C7DC5DD482B5}" srcOrd="0" destOrd="0" presId="urn:microsoft.com/office/officeart/2005/8/layout/orgChart1"/>
    <dgm:cxn modelId="{B9582B8D-A8FE-4683-B8E6-4E94A1C19BFA}" type="presOf" srcId="{F1F6B569-838E-4484-87FC-F6DB662FFC56}" destId="{986FADE2-401E-4D78-82C6-442D28727967}" srcOrd="1" destOrd="0" presId="urn:microsoft.com/office/officeart/2005/8/layout/orgChart1"/>
    <dgm:cxn modelId="{86F05183-42BD-4772-BE4C-9A5C0516DBFA}" type="presOf" srcId="{8830C692-E311-4C4D-A040-695A085120AF}" destId="{F78CC32C-CCB4-41EF-B3DD-006FE602AE26}" srcOrd="0" destOrd="0" presId="urn:microsoft.com/office/officeart/2005/8/layout/orgChart1"/>
    <dgm:cxn modelId="{1BB446A6-6EDB-4BCB-9132-55EE4BC4E289}" type="presOf" srcId="{14C800CD-C336-4562-9C73-C2E0FB100C51}" destId="{ACCDBAF0-969A-4786-AFCC-407A11FA305A}" srcOrd="0" destOrd="0" presId="urn:microsoft.com/office/officeart/2005/8/layout/orgChart1"/>
    <dgm:cxn modelId="{D3F6B28F-8BB2-41F3-8488-98CD4C2A7728}" type="presOf" srcId="{AD0A8577-2C2C-41F4-A6BB-3622CA874906}" destId="{8C660E93-F6F3-4CDD-9850-13C882FE2453}" srcOrd="0" destOrd="0" presId="urn:microsoft.com/office/officeart/2005/8/layout/orgChart1"/>
    <dgm:cxn modelId="{0A789B7B-744C-48B7-8CCD-A9482BE539E2}" srcId="{DC0C3777-4D1D-4B5C-B6CF-4C1115614507}" destId="{F68204CF-05F9-4367-BBCD-4DADE92C7E4A}" srcOrd="0" destOrd="0" parTransId="{0553C877-4448-4431-832E-ACEFB0650C79}" sibTransId="{70AA650E-D4E8-4727-A146-4D4246C9F420}"/>
    <dgm:cxn modelId="{A3A23325-DDFC-4ADE-A523-4C9B1933A96C}" type="presOf" srcId="{18ED124E-9AC5-4B3D-A9E3-D0E251F50263}" destId="{3B8E7453-0B9F-404B-8949-4147C426F644}" srcOrd="1" destOrd="0" presId="urn:microsoft.com/office/officeart/2005/8/layout/orgChart1"/>
    <dgm:cxn modelId="{3F750A22-90E7-4432-8D2E-938A9FC6A6A8}" type="presOf" srcId="{76406999-1098-429B-AD76-9750659B046F}" destId="{A7595EFE-D28C-46A0-A93C-4481FA291022}" srcOrd="0" destOrd="0" presId="urn:microsoft.com/office/officeart/2005/8/layout/orgChart1"/>
    <dgm:cxn modelId="{09450759-D8AF-4CF2-BDBA-AC7C8EC5F39C}" srcId="{F68204CF-05F9-4367-BBCD-4DADE92C7E4A}" destId="{0B16B375-22B9-4BA0-A60B-C48C11A8E114}" srcOrd="3" destOrd="0" parTransId="{AD0A8577-2C2C-41F4-A6BB-3622CA874906}" sibTransId="{2DF53B51-6AF0-452D-A2B4-8EEFA6C0C556}"/>
    <dgm:cxn modelId="{AE10A37C-AA9D-454E-99D5-69EC06068905}" type="presOf" srcId="{3BB01A07-7C84-4413-BA91-B44DFE566A88}" destId="{11BEBB3B-E424-4045-A943-35B02A1C7FB0}" srcOrd="1" destOrd="0" presId="urn:microsoft.com/office/officeart/2005/8/layout/orgChart1"/>
    <dgm:cxn modelId="{800848CC-9D06-40C9-877C-02B48A6F64FC}" type="presOf" srcId="{EB3DAC2D-1D14-4099-A23B-1B333C17C49E}" destId="{FC7DA49A-FC7D-4A44-B11F-C1FFD6AB6C45}" srcOrd="0" destOrd="0" presId="urn:microsoft.com/office/officeart/2005/8/layout/orgChart1"/>
    <dgm:cxn modelId="{D765F5D9-9701-4687-A254-884612EB3AF1}" srcId="{3BB01A07-7C84-4413-BA91-B44DFE566A88}" destId="{F1F6B569-838E-4484-87FC-F6DB662FFC56}" srcOrd="3" destOrd="0" parTransId="{5C37040D-3CDB-4314-BB87-228309DBE784}" sibTransId="{69FCE801-49D1-4888-A831-805DDA0F69CF}"/>
    <dgm:cxn modelId="{D03B1333-E87C-4A9D-A298-52431DFF01DE}" type="presOf" srcId="{25659991-83CE-4252-9623-412BCD06E1C4}" destId="{1E66DA5D-E606-4C8A-ACBF-DA26889C275A}" srcOrd="0" destOrd="0" presId="urn:microsoft.com/office/officeart/2005/8/layout/orgChart1"/>
    <dgm:cxn modelId="{283C43F1-83C9-41F3-A2ED-DD0037A32F00}" srcId="{EB3DAC2D-1D14-4099-A23B-1B333C17C49E}" destId="{3072B06E-8762-422A-B800-3D9095B76C2D}" srcOrd="0" destOrd="0" parTransId="{9D3A6161-FED1-4AC9-84FB-CF2A637D06D1}" sibTransId="{F7E44700-E468-4A68-ABAC-7EFC6A029CDB}"/>
    <dgm:cxn modelId="{E26E4749-CBE0-4EAA-8BA2-25A28593D8DB}" type="presOf" srcId="{AD7BB2D4-BF77-4BED-BE76-FC3F1B424D63}" destId="{6125E22D-C0F4-4AEC-9F12-F062104355EA}" srcOrd="1" destOrd="0" presId="urn:microsoft.com/office/officeart/2005/8/layout/orgChart1"/>
    <dgm:cxn modelId="{4AACF9EB-4BB1-4F4C-B2D8-929BD94F1127}" type="presOf" srcId="{9D3A6161-FED1-4AC9-84FB-CF2A637D06D1}" destId="{3DB95622-E906-4F50-B9DE-B9127BB79F38}" srcOrd="0" destOrd="0" presId="urn:microsoft.com/office/officeart/2005/8/layout/orgChart1"/>
    <dgm:cxn modelId="{D62E4539-EADE-42D4-B27B-3E3B2DCB5D23}" type="presOf" srcId="{F8A7D0DB-E0F2-4FB4-A448-31BDD591057F}" destId="{463CCADF-5262-4C07-88F1-8563290BDA8F}" srcOrd="1" destOrd="0" presId="urn:microsoft.com/office/officeart/2005/8/layout/orgChart1"/>
    <dgm:cxn modelId="{ADFB47D8-8852-4CBF-9A9B-47EFC4C35838}" srcId="{EB3DAC2D-1D14-4099-A23B-1B333C17C49E}" destId="{63DEDDA9-A385-4396-BD56-84DD27C2410E}" srcOrd="4" destOrd="0" parTransId="{14C800CD-C336-4562-9C73-C2E0FB100C51}" sibTransId="{6DBFC6D0-DADA-42E4-BC71-01A163BD2DE5}"/>
    <dgm:cxn modelId="{B2E88D44-C311-49C3-8C70-22FFB7D2C946}" type="presOf" srcId="{4E20EE21-698A-446F-8F18-65BAFF57F2BA}" destId="{CDCA4495-0722-4811-B6DA-6F6711E2C9D6}" srcOrd="0" destOrd="0" presId="urn:microsoft.com/office/officeart/2005/8/layout/orgChart1"/>
    <dgm:cxn modelId="{0F776311-EAA3-479F-AEEC-E15B13DF32B3}" type="presOf" srcId="{B9627F13-DB67-419F-9F75-30BD1CAD5521}" destId="{FA1581F1-8FFF-4FAE-AF15-04A7A66EE586}" srcOrd="0" destOrd="0" presId="urn:microsoft.com/office/officeart/2005/8/layout/orgChart1"/>
    <dgm:cxn modelId="{AA0A3602-FEE7-448B-BE2D-6A39B82929AA}" srcId="{EB3DAC2D-1D14-4099-A23B-1B333C17C49E}" destId="{056A5315-36CD-40B5-ABC4-EAB81278EAD5}" srcOrd="1" destOrd="0" parTransId="{76406999-1098-429B-AD76-9750659B046F}" sibTransId="{4220F79F-BB34-499D-B14A-E0C84491FC17}"/>
    <dgm:cxn modelId="{501B33A8-9FA9-463D-981B-03277AB53B25}" type="presOf" srcId="{EC23596D-58F0-4F88-ABAF-A59F7BBBDCB9}" destId="{E0AED5DA-C9C7-460D-92F2-1A435D77C20D}" srcOrd="0" destOrd="0" presId="urn:microsoft.com/office/officeart/2005/8/layout/orgChart1"/>
    <dgm:cxn modelId="{1A5C8CAA-B820-41E4-994E-C08BE0474AFE}" type="presOf" srcId="{33AD7EBA-9A46-4459-9C1A-CEA179AEA6E2}" destId="{B4464431-0E5A-4D4D-9942-5A3293B37E8C}" srcOrd="0" destOrd="0" presId="urn:microsoft.com/office/officeart/2005/8/layout/orgChart1"/>
    <dgm:cxn modelId="{B80C4437-F0D7-461C-987E-57EA8C1F37C2}" type="presOf" srcId="{F1A42DEA-E2DB-45AA-A78D-0F39CAF9FBB7}" destId="{234CA6F4-A2EC-430A-AF3E-81D129484F9A}" srcOrd="1" destOrd="0" presId="urn:microsoft.com/office/officeart/2005/8/layout/orgChart1"/>
    <dgm:cxn modelId="{360E0021-90A1-41BC-A65B-1F07C5F1BEAB}" type="presOf" srcId="{1521190E-7CBD-4969-9159-0EB2C0DC9624}" destId="{B74EF160-591E-4218-86F4-2FA4120D100C}" srcOrd="0" destOrd="0" presId="urn:microsoft.com/office/officeart/2005/8/layout/orgChart1"/>
    <dgm:cxn modelId="{FD81A2D4-FEAC-4AAA-B852-86A8F243B0C7}" type="presOf" srcId="{F1A42DEA-E2DB-45AA-A78D-0F39CAF9FBB7}" destId="{1F1AF3FD-E37F-4CD1-843B-EFFB285F3F8E}" srcOrd="0" destOrd="0" presId="urn:microsoft.com/office/officeart/2005/8/layout/orgChart1"/>
    <dgm:cxn modelId="{2BB20F29-3AFC-438E-9C34-2286350B76D7}" type="presOf" srcId="{F8A7D0DB-E0F2-4FB4-A448-31BDD591057F}" destId="{B9E98565-BDD7-4598-88A9-8DA25DE58B29}" srcOrd="0" destOrd="0" presId="urn:microsoft.com/office/officeart/2005/8/layout/orgChart1"/>
    <dgm:cxn modelId="{BF22C966-F7CB-4EF5-830F-DB6AAE1B8C8B}" srcId="{EB3DAC2D-1D14-4099-A23B-1B333C17C49E}" destId="{F1A42DEA-E2DB-45AA-A78D-0F39CAF9FBB7}" srcOrd="3" destOrd="0" parTransId="{F8C07B2B-420C-4476-BC3E-6F2CFC4D36AE}" sibTransId="{4359B700-0EAE-41BF-B58E-9012E29AAAB8}"/>
    <dgm:cxn modelId="{BBB27900-A9AF-462F-B04B-6BDAA1A6355B}" type="presOf" srcId="{18ED124E-9AC5-4B3D-A9E3-D0E251F50263}" destId="{A69058A1-525D-4E69-83D3-0E199A449F32}" srcOrd="0" destOrd="0" presId="urn:microsoft.com/office/officeart/2005/8/layout/orgChart1"/>
    <dgm:cxn modelId="{AFC25737-8DFA-4C31-90CA-C6531A19BF74}" srcId="{5C03D786-5DDC-4C9E-954A-952C660BD06C}" destId="{4E20EE21-698A-446F-8F18-65BAFF57F2BA}" srcOrd="3" destOrd="0" parTransId="{5D72A5A7-7D0D-46F2-808F-1264A475548D}" sibTransId="{D36FBBD5-2137-4CDD-BDBE-F9A4270C7FF8}"/>
    <dgm:cxn modelId="{754FC8C5-D542-45B1-A42B-5E9D049A3DE0}" type="presOf" srcId="{0B16B375-22B9-4BA0-A60B-C48C11A8E114}" destId="{A2C05A12-35B0-4940-8D55-2AC9EF156179}" srcOrd="0" destOrd="0" presId="urn:microsoft.com/office/officeart/2005/8/layout/orgChart1"/>
    <dgm:cxn modelId="{CC521E3F-EDF1-4B87-9F7D-7EEF325B2BF4}" type="presOf" srcId="{6B9074A3-FFE5-4A24-9245-3AFF560B0C33}" destId="{A68D7D4B-53F8-4910-BF9A-E2F4A2DE0F54}" srcOrd="0" destOrd="0" presId="urn:microsoft.com/office/officeart/2005/8/layout/orgChart1"/>
    <dgm:cxn modelId="{85C71A8C-B0BB-43B7-9205-D909165B25AA}" type="presOf" srcId="{EF09B895-E217-4512-A184-F922D546F7F7}" destId="{1F5A0D09-59CC-4D4B-9BDD-BEA25AB3C25B}" srcOrd="0" destOrd="0" presId="urn:microsoft.com/office/officeart/2005/8/layout/orgChart1"/>
    <dgm:cxn modelId="{DFF04BD6-0CAA-4998-BD3D-FCFC97CCA66C}" srcId="{3BB01A07-7C84-4413-BA91-B44DFE566A88}" destId="{8830C692-E311-4C4D-A040-695A085120AF}" srcOrd="4" destOrd="0" parTransId="{EC23596D-58F0-4F88-ABAF-A59F7BBBDCB9}" sibTransId="{3BA8A274-BE8D-4394-B833-D1E3F9C188B3}"/>
    <dgm:cxn modelId="{15741C6B-567D-4508-A510-D7F985415BF7}" type="presOf" srcId="{8830C692-E311-4C4D-A040-695A085120AF}" destId="{7A4E4002-3D6E-4902-9ADA-E1DB2113979A}" srcOrd="1" destOrd="0" presId="urn:microsoft.com/office/officeart/2005/8/layout/orgChart1"/>
    <dgm:cxn modelId="{D17FAC69-DB97-44E6-8810-FA2A49A6320B}" type="presOf" srcId="{1157756A-A248-4C64-8A25-2B09D0609B84}" destId="{8B903307-69D6-4B3F-B17D-B33B44A8FA56}" srcOrd="0" destOrd="0" presId="urn:microsoft.com/office/officeart/2005/8/layout/orgChart1"/>
    <dgm:cxn modelId="{C69DBC74-52B0-4BF5-B7C7-25F52D4D0169}" type="presOf" srcId="{EB3DAC2D-1D14-4099-A23B-1B333C17C49E}" destId="{B2F27B7B-0FDB-4649-9E9E-ECCF8233035E}" srcOrd="1" destOrd="0" presId="urn:microsoft.com/office/officeart/2005/8/layout/orgChart1"/>
    <dgm:cxn modelId="{D5B2BEAD-6C30-42FE-B7D0-94E1F34E1F12}" type="presOf" srcId="{59A7ED04-10F5-4B72-B37C-370FC425C271}" destId="{F84BC303-D371-487D-8E3D-C3AA285726B8}" srcOrd="0" destOrd="0" presId="urn:microsoft.com/office/officeart/2005/8/layout/orgChart1"/>
    <dgm:cxn modelId="{0044C8AA-07D3-485B-B576-2956C44EF6EE}" type="presOf" srcId="{B7AFC667-1616-4E08-8E17-DE43B80870CD}" destId="{9D89C3D6-02F0-4D1E-B187-D80CDE8A8FF1}" srcOrd="0" destOrd="0" presId="urn:microsoft.com/office/officeart/2005/8/layout/orgChart1"/>
    <dgm:cxn modelId="{1EAE0A71-FEC3-453F-8DC6-34E7F90DF8CA}" type="presOf" srcId="{63DEDDA9-A385-4396-BD56-84DD27C2410E}" destId="{51C782DE-78EB-46CB-B68C-8AE4183F3B99}" srcOrd="1" destOrd="0" presId="urn:microsoft.com/office/officeart/2005/8/layout/orgChart1"/>
    <dgm:cxn modelId="{03958BDC-729B-4579-ABF5-9FC3DFD46C80}" srcId="{EB3DAC2D-1D14-4099-A23B-1B333C17C49E}" destId="{18ED124E-9AC5-4B3D-A9E3-D0E251F50263}" srcOrd="2" destOrd="0" parTransId="{EE634D2A-40DA-4671-9368-547C33A63933}" sibTransId="{87E282F6-71BE-4A2D-8D9D-7FC48E034DF7}"/>
    <dgm:cxn modelId="{951034DE-486A-492D-AEA6-803E0B63FA82}" type="presOf" srcId="{3072B06E-8762-422A-B800-3D9095B76C2D}" destId="{0F464B2C-7A64-4BD4-8F7D-4B27C388B867}" srcOrd="0" destOrd="0" presId="urn:microsoft.com/office/officeart/2005/8/layout/orgChart1"/>
    <dgm:cxn modelId="{910375F9-8387-40B6-84DF-E838829076AA}" srcId="{5C03D786-5DDC-4C9E-954A-952C660BD06C}" destId="{F8A7D0DB-E0F2-4FB4-A448-31BDD591057F}" srcOrd="1" destOrd="0" parTransId="{A8E33EF0-D746-4EE8-876E-704B1CD2252F}" sibTransId="{2AD0D0B0-2343-44CB-88B1-1D52F1D3DB47}"/>
    <dgm:cxn modelId="{A5AAAC9C-BA78-4D92-8E49-E6E7A3446E24}" srcId="{F68204CF-05F9-4367-BBCD-4DADE92C7E4A}" destId="{3BB01A07-7C84-4413-BA91-B44DFE566A88}" srcOrd="1" destOrd="0" parTransId="{25659991-83CE-4252-9623-412BCD06E1C4}" sibTransId="{C803C66C-C8CF-419E-BCB8-3652B9901460}"/>
    <dgm:cxn modelId="{2986B9E8-5EBE-49C9-964F-418597E2F6A8}" type="presOf" srcId="{056B5C75-52FA-49A6-9656-AD6B858EC527}" destId="{C8D0691B-A5EA-478F-9B2C-55E9F7F582D0}" srcOrd="0" destOrd="0" presId="urn:microsoft.com/office/officeart/2005/8/layout/orgChart1"/>
    <dgm:cxn modelId="{0C82B9C6-9CF8-49BD-A0B7-34F4BFD47724}" type="presOf" srcId="{056A5315-36CD-40B5-ABC4-EAB81278EAD5}" destId="{63EFD642-43AB-4981-B963-21BCD1094C18}" srcOrd="1" destOrd="0" presId="urn:microsoft.com/office/officeart/2005/8/layout/orgChart1"/>
    <dgm:cxn modelId="{7A81C496-C4F1-4BE7-B657-C2BF2CA7BC14}" type="presOf" srcId="{C5157C3D-4FF7-45F0-A8B3-04819FCC58B9}" destId="{063A0317-D8DD-4F36-86CD-5BB5716361E3}" srcOrd="1" destOrd="0" presId="urn:microsoft.com/office/officeart/2005/8/layout/orgChart1"/>
    <dgm:cxn modelId="{E574753A-433A-4B9C-8FBE-8F7D8C26A8F7}" type="presOf" srcId="{F68204CF-05F9-4367-BBCD-4DADE92C7E4A}" destId="{2EAD4789-E52A-4C28-B9EB-04C61AEC4DD4}" srcOrd="1" destOrd="0" presId="urn:microsoft.com/office/officeart/2005/8/layout/orgChart1"/>
    <dgm:cxn modelId="{9C4F38DF-7D8F-4743-88C3-7478C883124D}" type="presOf" srcId="{056A5315-36CD-40B5-ABC4-EAB81278EAD5}" destId="{4CDF484B-F025-4292-9D44-8F2CD55683BC}" srcOrd="0" destOrd="0" presId="urn:microsoft.com/office/officeart/2005/8/layout/orgChart1"/>
    <dgm:cxn modelId="{949BCADD-D84C-4DF9-91ED-91E186A746A3}" type="presOf" srcId="{F68204CF-05F9-4367-BBCD-4DADE92C7E4A}" destId="{5AB4996C-E9DF-49CE-BE26-AC3DEA90B71A}" srcOrd="0" destOrd="0" presId="urn:microsoft.com/office/officeart/2005/8/layout/orgChart1"/>
    <dgm:cxn modelId="{113789D2-3BF1-4C6A-97A4-CD85F0585292}" type="presOf" srcId="{AD7BB2D4-BF77-4BED-BE76-FC3F1B424D63}" destId="{5265E104-D22A-485B-A289-C28728B81817}" srcOrd="0" destOrd="0" presId="urn:microsoft.com/office/officeart/2005/8/layout/orgChart1"/>
    <dgm:cxn modelId="{E6F11496-70BA-4ECB-B2A1-855FB2F0EF5E}" type="presOf" srcId="{F8C07B2B-420C-4476-BC3E-6F2CFC4D36AE}" destId="{CFBDB35B-B171-4B50-82A0-C59A4865534A}" srcOrd="0" destOrd="0" presId="urn:microsoft.com/office/officeart/2005/8/layout/orgChart1"/>
    <dgm:cxn modelId="{7C682D66-27DC-48A1-BD22-B4DC0603B687}" type="presOf" srcId="{5C37040D-3CDB-4314-BB87-228309DBE784}" destId="{7AF3F6C4-41FE-4546-9ED3-3E39B6D12BFD}" srcOrd="0" destOrd="0" presId="urn:microsoft.com/office/officeart/2005/8/layout/orgChart1"/>
    <dgm:cxn modelId="{D6F35A79-C58A-4C8D-9D6B-2311D3512C54}" type="presOf" srcId="{59A7ED04-10F5-4B72-B37C-370FC425C271}" destId="{A2A04143-C9ED-4471-9452-7824D7A8DC8F}" srcOrd="1" destOrd="0" presId="urn:microsoft.com/office/officeart/2005/8/layout/orgChart1"/>
    <dgm:cxn modelId="{20E74B66-0322-4E2C-A142-064BBB6CA768}" srcId="{5C03D786-5DDC-4C9E-954A-952C660BD06C}" destId="{1157756A-A248-4C64-8A25-2B09D0609B84}" srcOrd="2" destOrd="0" parTransId="{B7AFC667-1616-4E08-8E17-DE43B80870CD}" sibTransId="{3F0552E0-7F92-4A6C-9F5A-55E47E31AA7B}"/>
    <dgm:cxn modelId="{65D43903-3476-4584-BE5D-3393BBC9D2A7}" type="presOf" srcId="{3BB01A07-7C84-4413-BA91-B44DFE566A88}" destId="{34FEBA56-7E8D-4DFD-A298-40F88815E495}" srcOrd="0" destOrd="0" presId="urn:microsoft.com/office/officeart/2005/8/layout/orgChart1"/>
    <dgm:cxn modelId="{3E4373E2-C7F6-4E3A-AEDE-8880F2B6D43D}" srcId="{3BB01A07-7C84-4413-BA91-B44DFE566A88}" destId="{59A7ED04-10F5-4B72-B37C-370FC425C271}" srcOrd="2" destOrd="0" parTransId="{6B9074A3-FFE5-4A24-9245-3AFF560B0C33}" sibTransId="{C30157C2-1224-400A-9DE1-32946812A560}"/>
    <dgm:cxn modelId="{6D81D1F4-2E18-4E50-A415-674BFB7C1CE1}" type="presOf" srcId="{A8E33EF0-D746-4EE8-876E-704B1CD2252F}" destId="{E8BCCF48-21C1-47D0-B71C-88B319B4BA71}" srcOrd="0" destOrd="0" presId="urn:microsoft.com/office/officeart/2005/8/layout/orgChart1"/>
    <dgm:cxn modelId="{8AF107DA-21D8-47C9-A5BA-04D07EC675D0}" type="presOf" srcId="{1157756A-A248-4C64-8A25-2B09D0609B84}" destId="{D73BBBB5-F8EF-46BC-AB2A-A0B3DD0D0E29}" srcOrd="1" destOrd="0" presId="urn:microsoft.com/office/officeart/2005/8/layout/orgChart1"/>
    <dgm:cxn modelId="{EBA1F37B-B0B5-4EA0-A4C4-A01DB337068E}" type="presOf" srcId="{1EF5A674-FABA-47F3-87CD-38DEF465CC28}" destId="{B850A644-3DB3-402C-8E55-ED9CCD9D3C51}" srcOrd="0" destOrd="0" presId="urn:microsoft.com/office/officeart/2005/8/layout/orgChart1"/>
    <dgm:cxn modelId="{EF6AE972-134F-4F1B-89DB-6395DF161E22}" type="presOf" srcId="{4E20EE21-698A-446F-8F18-65BAFF57F2BA}" destId="{BC19C118-DFDB-4081-AD0E-3B9B7370A4BC}" srcOrd="1" destOrd="0" presId="urn:microsoft.com/office/officeart/2005/8/layout/orgChart1"/>
    <dgm:cxn modelId="{10F30697-8830-43A3-8A20-ED8BD33EF35F}" srcId="{5C03D786-5DDC-4C9E-954A-952C660BD06C}" destId="{C5157C3D-4FF7-45F0-A8B3-04819FCC58B9}" srcOrd="0" destOrd="0" parTransId="{B9627F13-DB67-419F-9F75-30BD1CAD5521}" sibTransId="{053E186E-844B-4586-A5F9-C7B8C1159194}"/>
    <dgm:cxn modelId="{09701E70-8630-436A-BCC6-AC9B62EB2F0F}" srcId="{F68204CF-05F9-4367-BBCD-4DADE92C7E4A}" destId="{EB3DAC2D-1D14-4099-A23B-1B333C17C49E}" srcOrd="0" destOrd="0" parTransId="{33AD7EBA-9A46-4459-9C1A-CEA179AEA6E2}" sibTransId="{497042E9-9C73-4C9E-ABDF-F54F83FE6E76}"/>
    <dgm:cxn modelId="{2663041A-37F0-48AF-869C-81A4D2DA4338}" type="presOf" srcId="{EE634D2A-40DA-4671-9368-547C33A63933}" destId="{117659DE-E2D6-43A4-BDE6-7676CFA09A96}" srcOrd="0" destOrd="0" presId="urn:microsoft.com/office/officeart/2005/8/layout/orgChart1"/>
    <dgm:cxn modelId="{85E56A00-DFC6-4462-9088-228ED7C15020}" srcId="{3BB01A07-7C84-4413-BA91-B44DFE566A88}" destId="{AD7BB2D4-BF77-4BED-BE76-FC3F1B424D63}" srcOrd="1" destOrd="0" parTransId="{1EF5A674-FABA-47F3-87CD-38DEF465CC28}" sibTransId="{CDE57DE8-49CD-4896-8952-258F816C39AB}"/>
    <dgm:cxn modelId="{0B1F213D-25BA-4214-9AF8-9C269CCB1745}" type="presParOf" srcId="{70749CE4-B465-4243-940A-90F350D2CCA9}" destId="{EB45DA00-145C-4D04-8843-4E41FBBDEE00}" srcOrd="0" destOrd="0" presId="urn:microsoft.com/office/officeart/2005/8/layout/orgChart1"/>
    <dgm:cxn modelId="{B55D977E-478E-46F7-9118-8ACCA0ACAD91}" type="presParOf" srcId="{EB45DA00-145C-4D04-8843-4E41FBBDEE00}" destId="{F9DBC100-69D9-48ED-A233-476FBCA5137B}" srcOrd="0" destOrd="0" presId="urn:microsoft.com/office/officeart/2005/8/layout/orgChart1"/>
    <dgm:cxn modelId="{876558E4-8A53-488A-8DCE-AACFE37885FD}" type="presParOf" srcId="{F9DBC100-69D9-48ED-A233-476FBCA5137B}" destId="{5AB4996C-E9DF-49CE-BE26-AC3DEA90B71A}" srcOrd="0" destOrd="0" presId="urn:microsoft.com/office/officeart/2005/8/layout/orgChart1"/>
    <dgm:cxn modelId="{3F43505F-E9E0-4DDA-9D09-313DEE52E9C4}" type="presParOf" srcId="{F9DBC100-69D9-48ED-A233-476FBCA5137B}" destId="{2EAD4789-E52A-4C28-B9EB-04C61AEC4DD4}" srcOrd="1" destOrd="0" presId="urn:microsoft.com/office/officeart/2005/8/layout/orgChart1"/>
    <dgm:cxn modelId="{447C8678-7A06-4A2D-86E0-2117DBBA8A4D}" type="presParOf" srcId="{EB45DA00-145C-4D04-8843-4E41FBBDEE00}" destId="{314E9DE4-4B9D-422D-B4B5-857C98D6E96D}" srcOrd="1" destOrd="0" presId="urn:microsoft.com/office/officeart/2005/8/layout/orgChart1"/>
    <dgm:cxn modelId="{426FEA99-566B-4A67-A39D-4E899C1B1F84}" type="presParOf" srcId="{314E9DE4-4B9D-422D-B4B5-857C98D6E96D}" destId="{B4464431-0E5A-4D4D-9942-5A3293B37E8C}" srcOrd="0" destOrd="0" presId="urn:microsoft.com/office/officeart/2005/8/layout/orgChart1"/>
    <dgm:cxn modelId="{688226AD-F218-48AF-B9DE-6492DDE1489E}" type="presParOf" srcId="{314E9DE4-4B9D-422D-B4B5-857C98D6E96D}" destId="{33D7BAD7-A2CD-4000-A262-251F22EE969F}" srcOrd="1" destOrd="0" presId="urn:microsoft.com/office/officeart/2005/8/layout/orgChart1"/>
    <dgm:cxn modelId="{BB817136-652A-4991-BAF9-169E250665D7}" type="presParOf" srcId="{33D7BAD7-A2CD-4000-A262-251F22EE969F}" destId="{EC35DAC6-05BA-49AD-8FB2-261B75ED451C}" srcOrd="0" destOrd="0" presId="urn:microsoft.com/office/officeart/2005/8/layout/orgChart1"/>
    <dgm:cxn modelId="{01B0B88C-2717-4FA1-9D89-6167C20307EC}" type="presParOf" srcId="{EC35DAC6-05BA-49AD-8FB2-261B75ED451C}" destId="{FC7DA49A-FC7D-4A44-B11F-C1FFD6AB6C45}" srcOrd="0" destOrd="0" presId="urn:microsoft.com/office/officeart/2005/8/layout/orgChart1"/>
    <dgm:cxn modelId="{709D3CE9-D140-451C-AE7D-508A0CC8DAC4}" type="presParOf" srcId="{EC35DAC6-05BA-49AD-8FB2-261B75ED451C}" destId="{B2F27B7B-0FDB-4649-9E9E-ECCF8233035E}" srcOrd="1" destOrd="0" presId="urn:microsoft.com/office/officeart/2005/8/layout/orgChart1"/>
    <dgm:cxn modelId="{57BCB5D6-476C-4B34-9B81-73387A3F7C95}" type="presParOf" srcId="{33D7BAD7-A2CD-4000-A262-251F22EE969F}" destId="{35F67295-45E0-42EB-B83B-2FF297BF5841}" srcOrd="1" destOrd="0" presId="urn:microsoft.com/office/officeart/2005/8/layout/orgChart1"/>
    <dgm:cxn modelId="{0B004A0D-408D-42A9-A8A6-DA2CDB7102DE}" type="presParOf" srcId="{35F67295-45E0-42EB-B83B-2FF297BF5841}" destId="{3DB95622-E906-4F50-B9DE-B9127BB79F38}" srcOrd="0" destOrd="0" presId="urn:microsoft.com/office/officeart/2005/8/layout/orgChart1"/>
    <dgm:cxn modelId="{57E2D1D7-73D9-4171-BA38-DBCC02A8EDC9}" type="presParOf" srcId="{35F67295-45E0-42EB-B83B-2FF297BF5841}" destId="{A3F298FC-C4CF-43CD-803D-2A343165E7FF}" srcOrd="1" destOrd="0" presId="urn:microsoft.com/office/officeart/2005/8/layout/orgChart1"/>
    <dgm:cxn modelId="{F488F01A-C729-41FD-9B83-F4EFE9C98550}" type="presParOf" srcId="{A3F298FC-C4CF-43CD-803D-2A343165E7FF}" destId="{6EE7289C-B525-460E-9B18-7ACE6E2970CE}" srcOrd="0" destOrd="0" presId="urn:microsoft.com/office/officeart/2005/8/layout/orgChart1"/>
    <dgm:cxn modelId="{5E125ED9-22DE-4E6F-A0ED-1051C79B2C6B}" type="presParOf" srcId="{6EE7289C-B525-460E-9B18-7ACE6E2970CE}" destId="{0F464B2C-7A64-4BD4-8F7D-4B27C388B867}" srcOrd="0" destOrd="0" presId="urn:microsoft.com/office/officeart/2005/8/layout/orgChart1"/>
    <dgm:cxn modelId="{4D0E3B4E-1970-4C83-9BD0-628631B8719E}" type="presParOf" srcId="{6EE7289C-B525-460E-9B18-7ACE6E2970CE}" destId="{38AB3843-534C-4885-A5E5-B48F0C0FEF0A}" srcOrd="1" destOrd="0" presId="urn:microsoft.com/office/officeart/2005/8/layout/orgChart1"/>
    <dgm:cxn modelId="{03247489-DC37-4FFA-AC5C-1A6F8FEC10D4}" type="presParOf" srcId="{A3F298FC-C4CF-43CD-803D-2A343165E7FF}" destId="{2B41BC5C-D376-4679-9BAE-9EC412FCB4C1}" srcOrd="1" destOrd="0" presId="urn:microsoft.com/office/officeart/2005/8/layout/orgChart1"/>
    <dgm:cxn modelId="{FD6012EC-8EA2-44FF-A84D-68FB34392C03}" type="presParOf" srcId="{A3F298FC-C4CF-43CD-803D-2A343165E7FF}" destId="{3A8AF312-C7CD-45C2-93A5-75637C481ED5}" srcOrd="2" destOrd="0" presId="urn:microsoft.com/office/officeart/2005/8/layout/orgChart1"/>
    <dgm:cxn modelId="{89542D39-1550-4862-9A33-562280486C63}" type="presParOf" srcId="{35F67295-45E0-42EB-B83B-2FF297BF5841}" destId="{A7595EFE-D28C-46A0-A93C-4481FA291022}" srcOrd="2" destOrd="0" presId="urn:microsoft.com/office/officeart/2005/8/layout/orgChart1"/>
    <dgm:cxn modelId="{974D8B66-E41F-4C93-AA38-51E76EA8848F}" type="presParOf" srcId="{35F67295-45E0-42EB-B83B-2FF297BF5841}" destId="{00F5309C-3740-4EC6-A643-8EABF68774CD}" srcOrd="3" destOrd="0" presId="urn:microsoft.com/office/officeart/2005/8/layout/orgChart1"/>
    <dgm:cxn modelId="{49E18AE7-237C-4318-A1A8-3E3E733EC050}" type="presParOf" srcId="{00F5309C-3740-4EC6-A643-8EABF68774CD}" destId="{4A44A23F-9F8B-468E-8A4B-F124C45D74B3}" srcOrd="0" destOrd="0" presId="urn:microsoft.com/office/officeart/2005/8/layout/orgChart1"/>
    <dgm:cxn modelId="{46E51848-CCED-4B8B-BF8A-EEFE0405CEB1}" type="presParOf" srcId="{4A44A23F-9F8B-468E-8A4B-F124C45D74B3}" destId="{4CDF484B-F025-4292-9D44-8F2CD55683BC}" srcOrd="0" destOrd="0" presId="urn:microsoft.com/office/officeart/2005/8/layout/orgChart1"/>
    <dgm:cxn modelId="{05ABDB35-0F95-4C0D-90CC-46761F15EDFC}" type="presParOf" srcId="{4A44A23F-9F8B-468E-8A4B-F124C45D74B3}" destId="{63EFD642-43AB-4981-B963-21BCD1094C18}" srcOrd="1" destOrd="0" presId="urn:microsoft.com/office/officeart/2005/8/layout/orgChart1"/>
    <dgm:cxn modelId="{577D5620-7723-4826-A374-47FA64834E05}" type="presParOf" srcId="{00F5309C-3740-4EC6-A643-8EABF68774CD}" destId="{E3C6CAD3-648E-4DF7-9766-8357321ADABB}" srcOrd="1" destOrd="0" presId="urn:microsoft.com/office/officeart/2005/8/layout/orgChart1"/>
    <dgm:cxn modelId="{AA3FE03B-45A5-45C7-A7BD-ACC6E69DE527}" type="presParOf" srcId="{00F5309C-3740-4EC6-A643-8EABF68774CD}" destId="{6AFE08BF-AF11-4113-A584-DF1B7BD18F20}" srcOrd="2" destOrd="0" presId="urn:microsoft.com/office/officeart/2005/8/layout/orgChart1"/>
    <dgm:cxn modelId="{6253D98C-90E9-4EC6-AC8A-8095D890E676}" type="presParOf" srcId="{35F67295-45E0-42EB-B83B-2FF297BF5841}" destId="{117659DE-E2D6-43A4-BDE6-7676CFA09A96}" srcOrd="4" destOrd="0" presId="urn:microsoft.com/office/officeart/2005/8/layout/orgChart1"/>
    <dgm:cxn modelId="{12D7841D-3A6C-4217-B6A2-24BAFF9551A7}" type="presParOf" srcId="{35F67295-45E0-42EB-B83B-2FF297BF5841}" destId="{E277697A-3586-42B3-A6D6-2BBC5D8E8058}" srcOrd="5" destOrd="0" presId="urn:microsoft.com/office/officeart/2005/8/layout/orgChart1"/>
    <dgm:cxn modelId="{7A97C6F2-24C2-43B0-9AF4-AA13F8B80BE1}" type="presParOf" srcId="{E277697A-3586-42B3-A6D6-2BBC5D8E8058}" destId="{AB7815F3-DBDF-423C-AC32-795D26E86AEE}" srcOrd="0" destOrd="0" presId="urn:microsoft.com/office/officeart/2005/8/layout/orgChart1"/>
    <dgm:cxn modelId="{11AE1B43-F54F-43D9-B39B-29105C4DD0B6}" type="presParOf" srcId="{AB7815F3-DBDF-423C-AC32-795D26E86AEE}" destId="{A69058A1-525D-4E69-83D3-0E199A449F32}" srcOrd="0" destOrd="0" presId="urn:microsoft.com/office/officeart/2005/8/layout/orgChart1"/>
    <dgm:cxn modelId="{777C1259-3538-4E6B-B024-F8908181B1E5}" type="presParOf" srcId="{AB7815F3-DBDF-423C-AC32-795D26E86AEE}" destId="{3B8E7453-0B9F-404B-8949-4147C426F644}" srcOrd="1" destOrd="0" presId="urn:microsoft.com/office/officeart/2005/8/layout/orgChart1"/>
    <dgm:cxn modelId="{E7E10308-5A99-4F96-81AB-4C7DB7EDC86E}" type="presParOf" srcId="{E277697A-3586-42B3-A6D6-2BBC5D8E8058}" destId="{3A70C02F-5E87-48CE-8EC5-9C512B42F9F6}" srcOrd="1" destOrd="0" presId="urn:microsoft.com/office/officeart/2005/8/layout/orgChart1"/>
    <dgm:cxn modelId="{AAE9854B-D29B-4A6E-8EF1-A3F8D870BBE2}" type="presParOf" srcId="{E277697A-3586-42B3-A6D6-2BBC5D8E8058}" destId="{E857AA54-6017-44E0-BB7A-99BA7DEEA23D}" srcOrd="2" destOrd="0" presId="urn:microsoft.com/office/officeart/2005/8/layout/orgChart1"/>
    <dgm:cxn modelId="{0AF624C9-279C-4880-A373-3E142289093B}" type="presParOf" srcId="{35F67295-45E0-42EB-B83B-2FF297BF5841}" destId="{CFBDB35B-B171-4B50-82A0-C59A4865534A}" srcOrd="6" destOrd="0" presId="urn:microsoft.com/office/officeart/2005/8/layout/orgChart1"/>
    <dgm:cxn modelId="{3F1FC904-27E4-4ADA-930C-C5CB03B12FA7}" type="presParOf" srcId="{35F67295-45E0-42EB-B83B-2FF297BF5841}" destId="{251EA0A3-A7B3-4590-85FF-C1B07242A5B9}" srcOrd="7" destOrd="0" presId="urn:microsoft.com/office/officeart/2005/8/layout/orgChart1"/>
    <dgm:cxn modelId="{10179AB3-6273-46A2-9030-5D94C60B7938}" type="presParOf" srcId="{251EA0A3-A7B3-4590-85FF-C1B07242A5B9}" destId="{F5715853-4970-4CA2-9D2A-6F8343787DB7}" srcOrd="0" destOrd="0" presId="urn:microsoft.com/office/officeart/2005/8/layout/orgChart1"/>
    <dgm:cxn modelId="{20E2FBB0-D093-4624-9E52-863AA57957F3}" type="presParOf" srcId="{F5715853-4970-4CA2-9D2A-6F8343787DB7}" destId="{1F1AF3FD-E37F-4CD1-843B-EFFB285F3F8E}" srcOrd="0" destOrd="0" presId="urn:microsoft.com/office/officeart/2005/8/layout/orgChart1"/>
    <dgm:cxn modelId="{68B7FBC2-216D-4707-B528-94BB63B96864}" type="presParOf" srcId="{F5715853-4970-4CA2-9D2A-6F8343787DB7}" destId="{234CA6F4-A2EC-430A-AF3E-81D129484F9A}" srcOrd="1" destOrd="0" presId="urn:microsoft.com/office/officeart/2005/8/layout/orgChart1"/>
    <dgm:cxn modelId="{57ED0BD2-FDE9-47D6-9ABE-4518C3C31DCE}" type="presParOf" srcId="{251EA0A3-A7B3-4590-85FF-C1B07242A5B9}" destId="{BD3AC983-7509-4F7E-AC83-F5B31806B0FF}" srcOrd="1" destOrd="0" presId="urn:microsoft.com/office/officeart/2005/8/layout/orgChart1"/>
    <dgm:cxn modelId="{DBCDE675-DA13-44F6-9E16-9E05F6138B7D}" type="presParOf" srcId="{251EA0A3-A7B3-4590-85FF-C1B07242A5B9}" destId="{8577384A-CD71-4CCA-9DB6-9AA44CEF7D4E}" srcOrd="2" destOrd="0" presId="urn:microsoft.com/office/officeart/2005/8/layout/orgChart1"/>
    <dgm:cxn modelId="{E0E101B0-D8B2-4329-BF72-A979288778DE}" type="presParOf" srcId="{35F67295-45E0-42EB-B83B-2FF297BF5841}" destId="{ACCDBAF0-969A-4786-AFCC-407A11FA305A}" srcOrd="8" destOrd="0" presId="urn:microsoft.com/office/officeart/2005/8/layout/orgChart1"/>
    <dgm:cxn modelId="{6439EEE1-E89C-4B61-B6DD-B858EAB7AAD0}" type="presParOf" srcId="{35F67295-45E0-42EB-B83B-2FF297BF5841}" destId="{D8F05ED5-FA2E-4CF9-8E88-F1246EF27531}" srcOrd="9" destOrd="0" presId="urn:microsoft.com/office/officeart/2005/8/layout/orgChart1"/>
    <dgm:cxn modelId="{FDC7A25A-AF4B-4829-BBAE-9BA740F99030}" type="presParOf" srcId="{D8F05ED5-FA2E-4CF9-8E88-F1246EF27531}" destId="{F3A6DEF0-ECE8-453F-8065-D68D6AE826D3}" srcOrd="0" destOrd="0" presId="urn:microsoft.com/office/officeart/2005/8/layout/orgChart1"/>
    <dgm:cxn modelId="{557FC290-8A24-4BB2-9A6A-8C6F82010ABB}" type="presParOf" srcId="{F3A6DEF0-ECE8-453F-8065-D68D6AE826D3}" destId="{A1715FAF-FF0F-42B0-9387-D0196D2CFD1C}" srcOrd="0" destOrd="0" presId="urn:microsoft.com/office/officeart/2005/8/layout/orgChart1"/>
    <dgm:cxn modelId="{F241974B-B47A-4330-8C1B-5E9A9B592DC6}" type="presParOf" srcId="{F3A6DEF0-ECE8-453F-8065-D68D6AE826D3}" destId="{51C782DE-78EB-46CB-B68C-8AE4183F3B99}" srcOrd="1" destOrd="0" presId="urn:microsoft.com/office/officeart/2005/8/layout/orgChart1"/>
    <dgm:cxn modelId="{EE31D24D-3E02-4646-80B5-D939BA3DDB4F}" type="presParOf" srcId="{D8F05ED5-FA2E-4CF9-8E88-F1246EF27531}" destId="{1F99BD44-688C-4995-8AB3-33BB0F8E2D15}" srcOrd="1" destOrd="0" presId="urn:microsoft.com/office/officeart/2005/8/layout/orgChart1"/>
    <dgm:cxn modelId="{66ECDD86-5CA8-42E9-9538-BD28CCBA33B6}" type="presParOf" srcId="{D8F05ED5-FA2E-4CF9-8E88-F1246EF27531}" destId="{8F0AE8E7-58D7-49BC-B1A6-A6D2D8C3101E}" srcOrd="2" destOrd="0" presId="urn:microsoft.com/office/officeart/2005/8/layout/orgChart1"/>
    <dgm:cxn modelId="{3ED7E15B-861B-4023-9493-FA86783DC69D}" type="presParOf" srcId="{33D7BAD7-A2CD-4000-A262-251F22EE969F}" destId="{FD056D29-1B4F-4458-9F4D-D7A75A1EC4F7}" srcOrd="2" destOrd="0" presId="urn:microsoft.com/office/officeart/2005/8/layout/orgChart1"/>
    <dgm:cxn modelId="{3773155E-1339-4D88-A639-DEEC5D1A6105}" type="presParOf" srcId="{314E9DE4-4B9D-422D-B4B5-857C98D6E96D}" destId="{1E66DA5D-E606-4C8A-ACBF-DA26889C275A}" srcOrd="2" destOrd="0" presId="urn:microsoft.com/office/officeart/2005/8/layout/orgChart1"/>
    <dgm:cxn modelId="{824291CB-0EFB-4C0B-9FCD-6F9CB146726C}" type="presParOf" srcId="{314E9DE4-4B9D-422D-B4B5-857C98D6E96D}" destId="{A057F8D0-6F7E-4528-B493-CDF839CC461C}" srcOrd="3" destOrd="0" presId="urn:microsoft.com/office/officeart/2005/8/layout/orgChart1"/>
    <dgm:cxn modelId="{BEE4622C-6BCA-47C2-9362-536615F3D54F}" type="presParOf" srcId="{A057F8D0-6F7E-4528-B493-CDF839CC461C}" destId="{7C51FF67-010E-4B50-8023-91D8DFA2C40C}" srcOrd="0" destOrd="0" presId="urn:microsoft.com/office/officeart/2005/8/layout/orgChart1"/>
    <dgm:cxn modelId="{113A9417-A036-4D5E-9262-72DDBB36870B}" type="presParOf" srcId="{7C51FF67-010E-4B50-8023-91D8DFA2C40C}" destId="{34FEBA56-7E8D-4DFD-A298-40F88815E495}" srcOrd="0" destOrd="0" presId="urn:microsoft.com/office/officeart/2005/8/layout/orgChart1"/>
    <dgm:cxn modelId="{46648A66-4F95-45E9-9FC8-EC18070A205C}" type="presParOf" srcId="{7C51FF67-010E-4B50-8023-91D8DFA2C40C}" destId="{11BEBB3B-E424-4045-A943-35B02A1C7FB0}" srcOrd="1" destOrd="0" presId="urn:microsoft.com/office/officeart/2005/8/layout/orgChart1"/>
    <dgm:cxn modelId="{37AFDCD3-0B60-4A03-BBBE-31462579F46A}" type="presParOf" srcId="{A057F8D0-6F7E-4528-B493-CDF839CC461C}" destId="{FB7528AF-1346-41AF-8CDF-AC9C20C77D16}" srcOrd="1" destOrd="0" presId="urn:microsoft.com/office/officeart/2005/8/layout/orgChart1"/>
    <dgm:cxn modelId="{A9326838-641E-4FAA-8E2B-47053ED1C6B0}" type="presParOf" srcId="{FB7528AF-1346-41AF-8CDF-AC9C20C77D16}" destId="{B74EF160-591E-4218-86F4-2FA4120D100C}" srcOrd="0" destOrd="0" presId="urn:microsoft.com/office/officeart/2005/8/layout/orgChart1"/>
    <dgm:cxn modelId="{564E3F63-3BD0-4AFD-9D32-7F2EBDF4E17E}" type="presParOf" srcId="{FB7528AF-1346-41AF-8CDF-AC9C20C77D16}" destId="{118CC2E6-EB32-4946-9569-983EB24C68BF}" srcOrd="1" destOrd="0" presId="urn:microsoft.com/office/officeart/2005/8/layout/orgChart1"/>
    <dgm:cxn modelId="{4792D2EC-C851-4AF7-BE15-F506D60FE652}" type="presParOf" srcId="{118CC2E6-EB32-4946-9569-983EB24C68BF}" destId="{6AF9C06F-C702-4244-9E5F-E6CC0C781CE5}" srcOrd="0" destOrd="0" presId="urn:microsoft.com/office/officeart/2005/8/layout/orgChart1"/>
    <dgm:cxn modelId="{00C9EE97-BC38-4290-AF3F-E2A528CCDF73}" type="presParOf" srcId="{6AF9C06F-C702-4244-9E5F-E6CC0C781CE5}" destId="{1F5A0D09-59CC-4D4B-9BDD-BEA25AB3C25B}" srcOrd="0" destOrd="0" presId="urn:microsoft.com/office/officeart/2005/8/layout/orgChart1"/>
    <dgm:cxn modelId="{852DFD08-C1E7-41C5-A299-56146EB31E8A}" type="presParOf" srcId="{6AF9C06F-C702-4244-9E5F-E6CC0C781CE5}" destId="{80CC031B-4632-4F2E-B4B6-4BEBC513D0FE}" srcOrd="1" destOrd="0" presId="urn:microsoft.com/office/officeart/2005/8/layout/orgChart1"/>
    <dgm:cxn modelId="{E7B2F042-48E4-4DB2-9D6C-BE010CBF45B8}" type="presParOf" srcId="{118CC2E6-EB32-4946-9569-983EB24C68BF}" destId="{14E0EB64-25EA-4AE5-A940-32B14C1339EC}" srcOrd="1" destOrd="0" presId="urn:microsoft.com/office/officeart/2005/8/layout/orgChart1"/>
    <dgm:cxn modelId="{F81EBAD5-241C-4E4C-AD19-2DD00EA0242F}" type="presParOf" srcId="{118CC2E6-EB32-4946-9569-983EB24C68BF}" destId="{DC1D8B55-6702-44FB-AAAE-479937FAD088}" srcOrd="2" destOrd="0" presId="urn:microsoft.com/office/officeart/2005/8/layout/orgChart1"/>
    <dgm:cxn modelId="{1626B23D-01C1-49AD-BCB4-B015FC251455}" type="presParOf" srcId="{FB7528AF-1346-41AF-8CDF-AC9C20C77D16}" destId="{B850A644-3DB3-402C-8E55-ED9CCD9D3C51}" srcOrd="2" destOrd="0" presId="urn:microsoft.com/office/officeart/2005/8/layout/orgChart1"/>
    <dgm:cxn modelId="{98E5A866-CB4D-4C2E-A69E-5B0289CFCD71}" type="presParOf" srcId="{FB7528AF-1346-41AF-8CDF-AC9C20C77D16}" destId="{C8EFF855-DD67-4B42-B49B-F7B3054F065D}" srcOrd="3" destOrd="0" presId="urn:microsoft.com/office/officeart/2005/8/layout/orgChart1"/>
    <dgm:cxn modelId="{EE38B023-CF28-43D0-A3B0-4754E0E21307}" type="presParOf" srcId="{C8EFF855-DD67-4B42-B49B-F7B3054F065D}" destId="{A121119E-A33E-40B3-8997-DF2C29DC8789}" srcOrd="0" destOrd="0" presId="urn:microsoft.com/office/officeart/2005/8/layout/orgChart1"/>
    <dgm:cxn modelId="{13ACEDEA-9703-444E-B058-FF117B4104D7}" type="presParOf" srcId="{A121119E-A33E-40B3-8997-DF2C29DC8789}" destId="{5265E104-D22A-485B-A289-C28728B81817}" srcOrd="0" destOrd="0" presId="urn:microsoft.com/office/officeart/2005/8/layout/orgChart1"/>
    <dgm:cxn modelId="{9AA01D4B-8317-4F79-BA9D-392EB4FEA1C6}" type="presParOf" srcId="{A121119E-A33E-40B3-8997-DF2C29DC8789}" destId="{6125E22D-C0F4-4AEC-9F12-F062104355EA}" srcOrd="1" destOrd="0" presId="urn:microsoft.com/office/officeart/2005/8/layout/orgChart1"/>
    <dgm:cxn modelId="{60888739-1DA0-4DEA-B7A3-82E651E82CD1}" type="presParOf" srcId="{C8EFF855-DD67-4B42-B49B-F7B3054F065D}" destId="{25D0666A-B5E5-44E1-ADAE-4F35F7693EE7}" srcOrd="1" destOrd="0" presId="urn:microsoft.com/office/officeart/2005/8/layout/orgChart1"/>
    <dgm:cxn modelId="{EE765408-0CAC-46DE-ADAB-639C9DCD4260}" type="presParOf" srcId="{C8EFF855-DD67-4B42-B49B-F7B3054F065D}" destId="{72DDA547-82BA-438E-9DCA-EB6AFEF14E27}" srcOrd="2" destOrd="0" presId="urn:microsoft.com/office/officeart/2005/8/layout/orgChart1"/>
    <dgm:cxn modelId="{2862283E-DF19-47A2-B3CB-5B61EE9E5AA9}" type="presParOf" srcId="{FB7528AF-1346-41AF-8CDF-AC9C20C77D16}" destId="{A68D7D4B-53F8-4910-BF9A-E2F4A2DE0F54}" srcOrd="4" destOrd="0" presId="urn:microsoft.com/office/officeart/2005/8/layout/orgChart1"/>
    <dgm:cxn modelId="{D37A1A59-E51F-4570-AE1E-156E00E3309D}" type="presParOf" srcId="{FB7528AF-1346-41AF-8CDF-AC9C20C77D16}" destId="{EE7822A7-487D-4922-98D0-8164302FBBDF}" srcOrd="5" destOrd="0" presId="urn:microsoft.com/office/officeart/2005/8/layout/orgChart1"/>
    <dgm:cxn modelId="{87DBEAD0-BFDB-4B23-AD7B-2B8F727E2B09}" type="presParOf" srcId="{EE7822A7-487D-4922-98D0-8164302FBBDF}" destId="{CB4CA42A-661A-417B-AEC6-949294677572}" srcOrd="0" destOrd="0" presId="urn:microsoft.com/office/officeart/2005/8/layout/orgChart1"/>
    <dgm:cxn modelId="{329DBCBB-9945-491C-880C-35FBA48E22DA}" type="presParOf" srcId="{CB4CA42A-661A-417B-AEC6-949294677572}" destId="{F84BC303-D371-487D-8E3D-C3AA285726B8}" srcOrd="0" destOrd="0" presId="urn:microsoft.com/office/officeart/2005/8/layout/orgChart1"/>
    <dgm:cxn modelId="{D235D794-4EE2-4858-987B-C0F8F8B73A51}" type="presParOf" srcId="{CB4CA42A-661A-417B-AEC6-949294677572}" destId="{A2A04143-C9ED-4471-9452-7824D7A8DC8F}" srcOrd="1" destOrd="0" presId="urn:microsoft.com/office/officeart/2005/8/layout/orgChart1"/>
    <dgm:cxn modelId="{D5AFC953-C199-48A2-BFE7-86B22DF24E0C}" type="presParOf" srcId="{EE7822A7-487D-4922-98D0-8164302FBBDF}" destId="{57A3EBDA-3CD2-4A69-B1F0-E88E6F019446}" srcOrd="1" destOrd="0" presId="urn:microsoft.com/office/officeart/2005/8/layout/orgChart1"/>
    <dgm:cxn modelId="{A0085B96-C710-4346-BC62-8A16BED9A2D7}" type="presParOf" srcId="{EE7822A7-487D-4922-98D0-8164302FBBDF}" destId="{2DF09BF3-0FCF-46D3-B5FD-BEB95766351B}" srcOrd="2" destOrd="0" presId="urn:microsoft.com/office/officeart/2005/8/layout/orgChart1"/>
    <dgm:cxn modelId="{1BD03343-E594-4D29-BFAF-4184AB945507}" type="presParOf" srcId="{FB7528AF-1346-41AF-8CDF-AC9C20C77D16}" destId="{7AF3F6C4-41FE-4546-9ED3-3E39B6D12BFD}" srcOrd="6" destOrd="0" presId="urn:microsoft.com/office/officeart/2005/8/layout/orgChart1"/>
    <dgm:cxn modelId="{14D31977-357B-4162-BD60-F2C59D205479}" type="presParOf" srcId="{FB7528AF-1346-41AF-8CDF-AC9C20C77D16}" destId="{8F89544C-545F-4CE5-A2C8-743A7650F5F3}" srcOrd="7" destOrd="0" presId="urn:microsoft.com/office/officeart/2005/8/layout/orgChart1"/>
    <dgm:cxn modelId="{81C79BB4-9D80-49B8-9C69-EEDA9789D206}" type="presParOf" srcId="{8F89544C-545F-4CE5-A2C8-743A7650F5F3}" destId="{20A1D151-4661-417A-8D9A-CBF5F34F8187}" srcOrd="0" destOrd="0" presId="urn:microsoft.com/office/officeart/2005/8/layout/orgChart1"/>
    <dgm:cxn modelId="{2696CE59-1ED0-4478-BC17-E7D4D2641012}" type="presParOf" srcId="{20A1D151-4661-417A-8D9A-CBF5F34F8187}" destId="{ABF1F948-4819-4B7B-9A1B-5BA57FB1F051}" srcOrd="0" destOrd="0" presId="urn:microsoft.com/office/officeart/2005/8/layout/orgChart1"/>
    <dgm:cxn modelId="{4DFD85D9-2042-4F59-9CA0-7A582C9B6EF2}" type="presParOf" srcId="{20A1D151-4661-417A-8D9A-CBF5F34F8187}" destId="{986FADE2-401E-4D78-82C6-442D28727967}" srcOrd="1" destOrd="0" presId="urn:microsoft.com/office/officeart/2005/8/layout/orgChart1"/>
    <dgm:cxn modelId="{3F2BD142-643F-4AB0-8514-54629217ACD8}" type="presParOf" srcId="{8F89544C-545F-4CE5-A2C8-743A7650F5F3}" destId="{C68391EE-06FD-48E8-AC27-2BA0C7B362D5}" srcOrd="1" destOrd="0" presId="urn:microsoft.com/office/officeart/2005/8/layout/orgChart1"/>
    <dgm:cxn modelId="{C99D7914-D673-4E39-9F68-32E4A40FDCA4}" type="presParOf" srcId="{8F89544C-545F-4CE5-A2C8-743A7650F5F3}" destId="{0D528568-2102-4C12-ADAE-BF7170F35E90}" srcOrd="2" destOrd="0" presId="urn:microsoft.com/office/officeart/2005/8/layout/orgChart1"/>
    <dgm:cxn modelId="{47340B72-466D-48C4-BFB7-F94F994B23B5}" type="presParOf" srcId="{FB7528AF-1346-41AF-8CDF-AC9C20C77D16}" destId="{E0AED5DA-C9C7-460D-92F2-1A435D77C20D}" srcOrd="8" destOrd="0" presId="urn:microsoft.com/office/officeart/2005/8/layout/orgChart1"/>
    <dgm:cxn modelId="{A9066479-E6C3-43DC-BC7F-BCD6036E3EA7}" type="presParOf" srcId="{FB7528AF-1346-41AF-8CDF-AC9C20C77D16}" destId="{A6096353-691D-4968-B233-A32135ABF530}" srcOrd="9" destOrd="0" presId="urn:microsoft.com/office/officeart/2005/8/layout/orgChart1"/>
    <dgm:cxn modelId="{7053E04E-269D-484A-B975-6752BBDF0730}" type="presParOf" srcId="{A6096353-691D-4968-B233-A32135ABF530}" destId="{59EFA518-0528-442A-8BFB-1EEB526CD7C5}" srcOrd="0" destOrd="0" presId="urn:microsoft.com/office/officeart/2005/8/layout/orgChart1"/>
    <dgm:cxn modelId="{1D49EB00-01A3-465A-9016-DFB006C06014}" type="presParOf" srcId="{59EFA518-0528-442A-8BFB-1EEB526CD7C5}" destId="{F78CC32C-CCB4-41EF-B3DD-006FE602AE26}" srcOrd="0" destOrd="0" presId="urn:microsoft.com/office/officeart/2005/8/layout/orgChart1"/>
    <dgm:cxn modelId="{F2D2B4DA-C7A1-4C47-91FB-ABF471B07EAC}" type="presParOf" srcId="{59EFA518-0528-442A-8BFB-1EEB526CD7C5}" destId="{7A4E4002-3D6E-4902-9ADA-E1DB2113979A}" srcOrd="1" destOrd="0" presId="urn:microsoft.com/office/officeart/2005/8/layout/orgChart1"/>
    <dgm:cxn modelId="{6A9876A5-DFDB-483A-BF21-FBFADC6CFB81}" type="presParOf" srcId="{A6096353-691D-4968-B233-A32135ABF530}" destId="{1C99A1B5-AB65-4ED1-95F7-575CE1B4F104}" srcOrd="1" destOrd="0" presId="urn:microsoft.com/office/officeart/2005/8/layout/orgChart1"/>
    <dgm:cxn modelId="{C74F46BB-E17B-4360-AF7D-0507BE2C20B2}" type="presParOf" srcId="{A6096353-691D-4968-B233-A32135ABF530}" destId="{73EAD017-814D-4C45-8201-09A937871E61}" srcOrd="2" destOrd="0" presId="urn:microsoft.com/office/officeart/2005/8/layout/orgChart1"/>
    <dgm:cxn modelId="{37B7B041-EFFD-4037-A6A9-C66E216C5C31}" type="presParOf" srcId="{A057F8D0-6F7E-4528-B493-CDF839CC461C}" destId="{6E3D3471-71DB-4EE7-9AF4-E319621CEDAD}" srcOrd="2" destOrd="0" presId="urn:microsoft.com/office/officeart/2005/8/layout/orgChart1"/>
    <dgm:cxn modelId="{D05E3402-4FDB-4516-9966-3B26179D819C}" type="presParOf" srcId="{314E9DE4-4B9D-422D-B4B5-857C98D6E96D}" destId="{C8D0691B-A5EA-478F-9B2C-55E9F7F582D0}" srcOrd="4" destOrd="0" presId="urn:microsoft.com/office/officeart/2005/8/layout/orgChart1"/>
    <dgm:cxn modelId="{AFBEEE06-3B6E-4D95-BFA7-9CD85B8D36B4}" type="presParOf" srcId="{314E9DE4-4B9D-422D-B4B5-857C98D6E96D}" destId="{4520D533-183C-4875-A1E6-2A6A0ABC874F}" srcOrd="5" destOrd="0" presId="urn:microsoft.com/office/officeart/2005/8/layout/orgChart1"/>
    <dgm:cxn modelId="{B8660F43-5DF1-4BA4-BC59-B92B5CDFF36E}" type="presParOf" srcId="{4520D533-183C-4875-A1E6-2A6A0ABC874F}" destId="{1076B6E4-A4EE-4934-8FAB-B9820B796DBE}" srcOrd="0" destOrd="0" presId="urn:microsoft.com/office/officeart/2005/8/layout/orgChart1"/>
    <dgm:cxn modelId="{89385C1B-40DE-4B2B-A047-58481A980B70}" type="presParOf" srcId="{1076B6E4-A4EE-4934-8FAB-B9820B796DBE}" destId="{3E439A59-D0A2-4D02-9232-6318775F11FA}" srcOrd="0" destOrd="0" presId="urn:microsoft.com/office/officeart/2005/8/layout/orgChart1"/>
    <dgm:cxn modelId="{26561CDE-F462-4613-AA48-1574F39614E4}" type="presParOf" srcId="{1076B6E4-A4EE-4934-8FAB-B9820B796DBE}" destId="{0EFDDF13-1DC5-4ECE-8CA6-CAB79EFF9B30}" srcOrd="1" destOrd="0" presId="urn:microsoft.com/office/officeart/2005/8/layout/orgChart1"/>
    <dgm:cxn modelId="{0E297AC3-A49A-4C7A-9BA8-5D573E6C9AFD}" type="presParOf" srcId="{4520D533-183C-4875-A1E6-2A6A0ABC874F}" destId="{BA8C287C-B06E-4E81-8022-280E3A4006B8}" srcOrd="1" destOrd="0" presId="urn:microsoft.com/office/officeart/2005/8/layout/orgChart1"/>
    <dgm:cxn modelId="{3901857C-BF0C-4D82-8949-0FAB63C0940C}" type="presParOf" srcId="{BA8C287C-B06E-4E81-8022-280E3A4006B8}" destId="{FA1581F1-8FFF-4FAE-AF15-04A7A66EE586}" srcOrd="0" destOrd="0" presId="urn:microsoft.com/office/officeart/2005/8/layout/orgChart1"/>
    <dgm:cxn modelId="{69B278F6-451E-45C5-AEAD-D606199D1356}" type="presParOf" srcId="{BA8C287C-B06E-4E81-8022-280E3A4006B8}" destId="{10274FE1-2261-4462-8D47-1A0285D64912}" srcOrd="1" destOrd="0" presId="urn:microsoft.com/office/officeart/2005/8/layout/orgChart1"/>
    <dgm:cxn modelId="{60DC8AEB-DB67-407A-9D50-549252D771F2}" type="presParOf" srcId="{10274FE1-2261-4462-8D47-1A0285D64912}" destId="{D4FB96AF-1556-4FD1-8D8D-73FE6E65ED46}" srcOrd="0" destOrd="0" presId="urn:microsoft.com/office/officeart/2005/8/layout/orgChart1"/>
    <dgm:cxn modelId="{05419524-02AB-4E78-A775-423223330EF5}" type="presParOf" srcId="{D4FB96AF-1556-4FD1-8D8D-73FE6E65ED46}" destId="{E2D14C43-2F09-4DFC-AD1C-CCC6C6C943B8}" srcOrd="0" destOrd="0" presId="urn:microsoft.com/office/officeart/2005/8/layout/orgChart1"/>
    <dgm:cxn modelId="{33C68642-26CB-47C6-9F2D-05A4C4CAA7F1}" type="presParOf" srcId="{D4FB96AF-1556-4FD1-8D8D-73FE6E65ED46}" destId="{063A0317-D8DD-4F36-86CD-5BB5716361E3}" srcOrd="1" destOrd="0" presId="urn:microsoft.com/office/officeart/2005/8/layout/orgChart1"/>
    <dgm:cxn modelId="{8298A84C-FDFE-4539-9C58-6B4EFAD265AE}" type="presParOf" srcId="{10274FE1-2261-4462-8D47-1A0285D64912}" destId="{2BD8CFE1-3FAB-4115-9F8D-E8BA261DD1A1}" srcOrd="1" destOrd="0" presId="urn:microsoft.com/office/officeart/2005/8/layout/orgChart1"/>
    <dgm:cxn modelId="{F2AC48B5-D582-4D17-9970-E8379F6E5C69}" type="presParOf" srcId="{10274FE1-2261-4462-8D47-1A0285D64912}" destId="{038EF25E-3432-4A98-A553-9EF30273BB18}" srcOrd="2" destOrd="0" presId="urn:microsoft.com/office/officeart/2005/8/layout/orgChart1"/>
    <dgm:cxn modelId="{983DDB8D-195C-40C8-99C2-DE6467B2994B}" type="presParOf" srcId="{BA8C287C-B06E-4E81-8022-280E3A4006B8}" destId="{E8BCCF48-21C1-47D0-B71C-88B319B4BA71}" srcOrd="2" destOrd="0" presId="urn:microsoft.com/office/officeart/2005/8/layout/orgChart1"/>
    <dgm:cxn modelId="{137052F5-8E68-466A-B1DA-0EC060000D50}" type="presParOf" srcId="{BA8C287C-B06E-4E81-8022-280E3A4006B8}" destId="{181453F3-D2EE-45D7-B440-9922E76F43B3}" srcOrd="3" destOrd="0" presId="urn:microsoft.com/office/officeart/2005/8/layout/orgChart1"/>
    <dgm:cxn modelId="{E5D18F3E-95B7-4E39-8DAD-08CB04EAB2B6}" type="presParOf" srcId="{181453F3-D2EE-45D7-B440-9922E76F43B3}" destId="{CDB4EF07-18C0-4886-BC0B-20C73318C055}" srcOrd="0" destOrd="0" presId="urn:microsoft.com/office/officeart/2005/8/layout/orgChart1"/>
    <dgm:cxn modelId="{DA24161C-24CE-4CB0-8DAF-3535F9D802DA}" type="presParOf" srcId="{CDB4EF07-18C0-4886-BC0B-20C73318C055}" destId="{B9E98565-BDD7-4598-88A9-8DA25DE58B29}" srcOrd="0" destOrd="0" presId="urn:microsoft.com/office/officeart/2005/8/layout/orgChart1"/>
    <dgm:cxn modelId="{2345BCE9-9E58-4DCE-80C4-2C93C85B4398}" type="presParOf" srcId="{CDB4EF07-18C0-4886-BC0B-20C73318C055}" destId="{463CCADF-5262-4C07-88F1-8563290BDA8F}" srcOrd="1" destOrd="0" presId="urn:microsoft.com/office/officeart/2005/8/layout/orgChart1"/>
    <dgm:cxn modelId="{6B5096CC-3388-47C6-BBA1-A113D92E3E8C}" type="presParOf" srcId="{181453F3-D2EE-45D7-B440-9922E76F43B3}" destId="{7BADDDE2-781F-4C62-BB78-345E5AF6210E}" srcOrd="1" destOrd="0" presId="urn:microsoft.com/office/officeart/2005/8/layout/orgChart1"/>
    <dgm:cxn modelId="{DB3774BC-57D0-4202-8A0E-4EC6E48F6EE3}" type="presParOf" srcId="{181453F3-D2EE-45D7-B440-9922E76F43B3}" destId="{434CC5E9-AF9F-4F6A-8B37-97AB9A1DB3A8}" srcOrd="2" destOrd="0" presId="urn:microsoft.com/office/officeart/2005/8/layout/orgChart1"/>
    <dgm:cxn modelId="{8D8A1793-3AC0-4F20-A037-0CA1354A463B}" type="presParOf" srcId="{BA8C287C-B06E-4E81-8022-280E3A4006B8}" destId="{9D89C3D6-02F0-4D1E-B187-D80CDE8A8FF1}" srcOrd="4" destOrd="0" presId="urn:microsoft.com/office/officeart/2005/8/layout/orgChart1"/>
    <dgm:cxn modelId="{977A50EF-8D0C-4FF2-965D-5837DE51CB65}" type="presParOf" srcId="{BA8C287C-B06E-4E81-8022-280E3A4006B8}" destId="{DC6DAE9A-5D2F-4B46-B7D4-D09824D445D2}" srcOrd="5" destOrd="0" presId="urn:microsoft.com/office/officeart/2005/8/layout/orgChart1"/>
    <dgm:cxn modelId="{E73F7FA0-A312-4452-ADCA-EDB82DC632A4}" type="presParOf" srcId="{DC6DAE9A-5D2F-4B46-B7D4-D09824D445D2}" destId="{6DEFA54F-AF09-4BB3-956B-BF960B3B8672}" srcOrd="0" destOrd="0" presId="urn:microsoft.com/office/officeart/2005/8/layout/orgChart1"/>
    <dgm:cxn modelId="{B0C18FCA-7863-4324-A5AB-013B23224950}" type="presParOf" srcId="{6DEFA54F-AF09-4BB3-956B-BF960B3B8672}" destId="{8B903307-69D6-4B3F-B17D-B33B44A8FA56}" srcOrd="0" destOrd="0" presId="urn:microsoft.com/office/officeart/2005/8/layout/orgChart1"/>
    <dgm:cxn modelId="{2118DAB8-C7C8-4977-9900-55FA097E9D92}" type="presParOf" srcId="{6DEFA54F-AF09-4BB3-956B-BF960B3B8672}" destId="{D73BBBB5-F8EF-46BC-AB2A-A0B3DD0D0E29}" srcOrd="1" destOrd="0" presId="urn:microsoft.com/office/officeart/2005/8/layout/orgChart1"/>
    <dgm:cxn modelId="{320746A6-17A1-4944-A69E-73E88973B09B}" type="presParOf" srcId="{DC6DAE9A-5D2F-4B46-B7D4-D09824D445D2}" destId="{554CEE97-9A02-48F6-8551-82293AAF3B79}" srcOrd="1" destOrd="0" presId="urn:microsoft.com/office/officeart/2005/8/layout/orgChart1"/>
    <dgm:cxn modelId="{F42EC45F-C8CB-4310-ABB8-5B4003D8E970}" type="presParOf" srcId="{DC6DAE9A-5D2F-4B46-B7D4-D09824D445D2}" destId="{6911C52B-9635-4EA9-AE45-402A3CAE9D5C}" srcOrd="2" destOrd="0" presId="urn:microsoft.com/office/officeart/2005/8/layout/orgChart1"/>
    <dgm:cxn modelId="{1F3E78C0-6E05-4611-A8F5-1C974A656F1D}" type="presParOf" srcId="{BA8C287C-B06E-4E81-8022-280E3A4006B8}" destId="{A528B88D-58A2-4E05-9625-C7DC5DD482B5}" srcOrd="6" destOrd="0" presId="urn:microsoft.com/office/officeart/2005/8/layout/orgChart1"/>
    <dgm:cxn modelId="{206CF657-BF0B-4DB7-86DD-29E5E2493CDE}" type="presParOf" srcId="{BA8C287C-B06E-4E81-8022-280E3A4006B8}" destId="{467BBD06-B322-4CB4-A433-CB81CA2294A7}" srcOrd="7" destOrd="0" presId="urn:microsoft.com/office/officeart/2005/8/layout/orgChart1"/>
    <dgm:cxn modelId="{7108BA89-37A5-4AA5-8939-ABF26437CCDC}" type="presParOf" srcId="{467BBD06-B322-4CB4-A433-CB81CA2294A7}" destId="{41173D90-196E-46EE-ABC2-5DDCB8143518}" srcOrd="0" destOrd="0" presId="urn:microsoft.com/office/officeart/2005/8/layout/orgChart1"/>
    <dgm:cxn modelId="{976B096E-C821-45EF-8E57-771124873810}" type="presParOf" srcId="{41173D90-196E-46EE-ABC2-5DDCB8143518}" destId="{CDCA4495-0722-4811-B6DA-6F6711E2C9D6}" srcOrd="0" destOrd="0" presId="urn:microsoft.com/office/officeart/2005/8/layout/orgChart1"/>
    <dgm:cxn modelId="{F405BD1E-C18E-420A-9C52-E5E5C35F87B4}" type="presParOf" srcId="{41173D90-196E-46EE-ABC2-5DDCB8143518}" destId="{BC19C118-DFDB-4081-AD0E-3B9B7370A4BC}" srcOrd="1" destOrd="0" presId="urn:microsoft.com/office/officeart/2005/8/layout/orgChart1"/>
    <dgm:cxn modelId="{05946BEC-F279-4530-9712-D0FD763109AF}" type="presParOf" srcId="{467BBD06-B322-4CB4-A433-CB81CA2294A7}" destId="{266F3119-E169-446F-8565-90DFC872D1B3}" srcOrd="1" destOrd="0" presId="urn:microsoft.com/office/officeart/2005/8/layout/orgChart1"/>
    <dgm:cxn modelId="{37CACA7C-D403-42EA-8F2F-868F175009BC}" type="presParOf" srcId="{467BBD06-B322-4CB4-A433-CB81CA2294A7}" destId="{C59A2B51-E6B6-46B1-885A-B40DC1784947}" srcOrd="2" destOrd="0" presId="urn:microsoft.com/office/officeart/2005/8/layout/orgChart1"/>
    <dgm:cxn modelId="{9AB5097B-F96F-4756-89E0-F08424C09629}" type="presParOf" srcId="{4520D533-183C-4875-A1E6-2A6A0ABC874F}" destId="{A6DBAB94-734C-457A-A7C6-08E9F7194F8D}" srcOrd="2" destOrd="0" presId="urn:microsoft.com/office/officeart/2005/8/layout/orgChart1"/>
    <dgm:cxn modelId="{BDEA0166-F931-44F6-B5FE-B4F46D8B8E8E}" type="presParOf" srcId="{314E9DE4-4B9D-422D-B4B5-857C98D6E96D}" destId="{8C660E93-F6F3-4CDD-9850-13C882FE2453}" srcOrd="6" destOrd="0" presId="urn:microsoft.com/office/officeart/2005/8/layout/orgChart1"/>
    <dgm:cxn modelId="{8BE4C9F4-89CC-4B1E-9430-7D28DECE70B9}" type="presParOf" srcId="{314E9DE4-4B9D-422D-B4B5-857C98D6E96D}" destId="{73CACA14-11A3-44CA-B33F-E459FE75C504}" srcOrd="7" destOrd="0" presId="urn:microsoft.com/office/officeart/2005/8/layout/orgChart1"/>
    <dgm:cxn modelId="{BE57D820-5D17-415C-B2CE-B36A9D202112}" type="presParOf" srcId="{73CACA14-11A3-44CA-B33F-E459FE75C504}" destId="{45CC6C39-8818-41C2-87CA-4A044C272C46}" srcOrd="0" destOrd="0" presId="urn:microsoft.com/office/officeart/2005/8/layout/orgChart1"/>
    <dgm:cxn modelId="{C8E8C21D-9139-4ED9-BD6B-C27C41F732E9}" type="presParOf" srcId="{45CC6C39-8818-41C2-87CA-4A044C272C46}" destId="{A2C05A12-35B0-4940-8D55-2AC9EF156179}" srcOrd="0" destOrd="0" presId="urn:microsoft.com/office/officeart/2005/8/layout/orgChart1"/>
    <dgm:cxn modelId="{65FE08F4-6957-4279-817F-794534A29594}" type="presParOf" srcId="{45CC6C39-8818-41C2-87CA-4A044C272C46}" destId="{A4DCDB23-6E86-40F1-89C8-3B5295D9810B}" srcOrd="1" destOrd="0" presId="urn:microsoft.com/office/officeart/2005/8/layout/orgChart1"/>
    <dgm:cxn modelId="{3A9562D9-456F-45A2-8383-A8C7E1AB9FE6}" type="presParOf" srcId="{73CACA14-11A3-44CA-B33F-E459FE75C504}" destId="{6F314394-3769-4CE1-A6C6-D482BDA81304}" srcOrd="1" destOrd="0" presId="urn:microsoft.com/office/officeart/2005/8/layout/orgChart1"/>
    <dgm:cxn modelId="{8B7EE7F8-D317-477D-AEAF-07005A7527A2}" type="presParOf" srcId="{73CACA14-11A3-44CA-B33F-E459FE75C504}" destId="{61772C5A-3704-4188-AFD9-437B182E48F5}" srcOrd="2" destOrd="0" presId="urn:microsoft.com/office/officeart/2005/8/layout/orgChart1"/>
    <dgm:cxn modelId="{EA761CE7-2429-4AAF-B68A-A2C29DB1FD82}" type="presParOf" srcId="{EB45DA00-145C-4D04-8843-4E41FBBDEE00}" destId="{1A1826F7-0775-4CB4-96DB-A989CA9D1915}"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C660E93-F6F3-4CDD-9850-13C882FE2453}">
      <dsp:nvSpPr>
        <dsp:cNvPr id="0" name=""/>
        <dsp:cNvSpPr/>
      </dsp:nvSpPr>
      <dsp:spPr>
        <a:xfrm>
          <a:off x="4214842" y="720634"/>
          <a:ext cx="2614724" cy="302530"/>
        </a:xfrm>
        <a:custGeom>
          <a:avLst/>
          <a:gdLst/>
          <a:ahLst/>
          <a:cxnLst/>
          <a:rect l="0" t="0" r="0" b="0"/>
          <a:pathLst>
            <a:path>
              <a:moveTo>
                <a:pt x="0" y="0"/>
              </a:moveTo>
              <a:lnTo>
                <a:pt x="0" y="151265"/>
              </a:lnTo>
              <a:lnTo>
                <a:pt x="2614724" y="151265"/>
              </a:lnTo>
              <a:lnTo>
                <a:pt x="2614724" y="3025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528B88D-58A2-4E05-9625-C7DC5DD482B5}">
      <dsp:nvSpPr>
        <dsp:cNvPr id="0" name=""/>
        <dsp:cNvSpPr/>
      </dsp:nvSpPr>
      <dsp:spPr>
        <a:xfrm>
          <a:off x="4510169" y="1743474"/>
          <a:ext cx="216092" cy="3731205"/>
        </a:xfrm>
        <a:custGeom>
          <a:avLst/>
          <a:gdLst/>
          <a:ahLst/>
          <a:cxnLst/>
          <a:rect l="0" t="0" r="0" b="0"/>
          <a:pathLst>
            <a:path>
              <a:moveTo>
                <a:pt x="0" y="0"/>
              </a:moveTo>
              <a:lnTo>
                <a:pt x="0" y="3731205"/>
              </a:lnTo>
              <a:lnTo>
                <a:pt x="216092" y="37312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89C3D6-02F0-4D1E-B187-D80CDE8A8FF1}">
      <dsp:nvSpPr>
        <dsp:cNvPr id="0" name=""/>
        <dsp:cNvSpPr/>
      </dsp:nvSpPr>
      <dsp:spPr>
        <a:xfrm>
          <a:off x="4510169" y="1743474"/>
          <a:ext cx="216092" cy="2708365"/>
        </a:xfrm>
        <a:custGeom>
          <a:avLst/>
          <a:gdLst/>
          <a:ahLst/>
          <a:cxnLst/>
          <a:rect l="0" t="0" r="0" b="0"/>
          <a:pathLst>
            <a:path>
              <a:moveTo>
                <a:pt x="0" y="0"/>
              </a:moveTo>
              <a:lnTo>
                <a:pt x="0" y="2708365"/>
              </a:lnTo>
              <a:lnTo>
                <a:pt x="216092" y="27083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BCCF48-21C1-47D0-B71C-88B319B4BA71}">
      <dsp:nvSpPr>
        <dsp:cNvPr id="0" name=""/>
        <dsp:cNvSpPr/>
      </dsp:nvSpPr>
      <dsp:spPr>
        <a:xfrm>
          <a:off x="4510169" y="1743474"/>
          <a:ext cx="216092" cy="1685525"/>
        </a:xfrm>
        <a:custGeom>
          <a:avLst/>
          <a:gdLst/>
          <a:ahLst/>
          <a:cxnLst/>
          <a:rect l="0" t="0" r="0" b="0"/>
          <a:pathLst>
            <a:path>
              <a:moveTo>
                <a:pt x="0" y="0"/>
              </a:moveTo>
              <a:lnTo>
                <a:pt x="0" y="1685525"/>
              </a:lnTo>
              <a:lnTo>
                <a:pt x="216092" y="168552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1581F1-8FFF-4FAE-AF15-04A7A66EE586}">
      <dsp:nvSpPr>
        <dsp:cNvPr id="0" name=""/>
        <dsp:cNvSpPr/>
      </dsp:nvSpPr>
      <dsp:spPr>
        <a:xfrm>
          <a:off x="4510169" y="1743474"/>
          <a:ext cx="216092" cy="662685"/>
        </a:xfrm>
        <a:custGeom>
          <a:avLst/>
          <a:gdLst/>
          <a:ahLst/>
          <a:cxnLst/>
          <a:rect l="0" t="0" r="0" b="0"/>
          <a:pathLst>
            <a:path>
              <a:moveTo>
                <a:pt x="0" y="0"/>
              </a:moveTo>
              <a:lnTo>
                <a:pt x="0" y="662685"/>
              </a:lnTo>
              <a:lnTo>
                <a:pt x="216092" y="6626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8D0691B-A5EA-478F-9B2C-55E9F7F582D0}">
      <dsp:nvSpPr>
        <dsp:cNvPr id="0" name=""/>
        <dsp:cNvSpPr/>
      </dsp:nvSpPr>
      <dsp:spPr>
        <a:xfrm>
          <a:off x="4214842" y="720634"/>
          <a:ext cx="871574" cy="302530"/>
        </a:xfrm>
        <a:custGeom>
          <a:avLst/>
          <a:gdLst/>
          <a:ahLst/>
          <a:cxnLst/>
          <a:rect l="0" t="0" r="0" b="0"/>
          <a:pathLst>
            <a:path>
              <a:moveTo>
                <a:pt x="0" y="0"/>
              </a:moveTo>
              <a:lnTo>
                <a:pt x="0" y="151265"/>
              </a:lnTo>
              <a:lnTo>
                <a:pt x="871574" y="151265"/>
              </a:lnTo>
              <a:lnTo>
                <a:pt x="871574" y="3025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AED5DA-C9C7-460D-92F2-1A435D77C20D}">
      <dsp:nvSpPr>
        <dsp:cNvPr id="0" name=""/>
        <dsp:cNvSpPr/>
      </dsp:nvSpPr>
      <dsp:spPr>
        <a:xfrm>
          <a:off x="2767019" y="1743474"/>
          <a:ext cx="216092" cy="4754045"/>
        </a:xfrm>
        <a:custGeom>
          <a:avLst/>
          <a:gdLst/>
          <a:ahLst/>
          <a:cxnLst/>
          <a:rect l="0" t="0" r="0" b="0"/>
          <a:pathLst>
            <a:path>
              <a:moveTo>
                <a:pt x="0" y="0"/>
              </a:moveTo>
              <a:lnTo>
                <a:pt x="0" y="4754045"/>
              </a:lnTo>
              <a:lnTo>
                <a:pt x="216092" y="475404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AF3F6C4-41FE-4546-9ED3-3E39B6D12BFD}">
      <dsp:nvSpPr>
        <dsp:cNvPr id="0" name=""/>
        <dsp:cNvSpPr/>
      </dsp:nvSpPr>
      <dsp:spPr>
        <a:xfrm>
          <a:off x="2767019" y="1743474"/>
          <a:ext cx="216092" cy="3731205"/>
        </a:xfrm>
        <a:custGeom>
          <a:avLst/>
          <a:gdLst/>
          <a:ahLst/>
          <a:cxnLst/>
          <a:rect l="0" t="0" r="0" b="0"/>
          <a:pathLst>
            <a:path>
              <a:moveTo>
                <a:pt x="0" y="0"/>
              </a:moveTo>
              <a:lnTo>
                <a:pt x="0" y="3731205"/>
              </a:lnTo>
              <a:lnTo>
                <a:pt x="216092" y="37312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8D7D4B-53F8-4910-BF9A-E2F4A2DE0F54}">
      <dsp:nvSpPr>
        <dsp:cNvPr id="0" name=""/>
        <dsp:cNvSpPr/>
      </dsp:nvSpPr>
      <dsp:spPr>
        <a:xfrm>
          <a:off x="2767019" y="1743474"/>
          <a:ext cx="216092" cy="2708365"/>
        </a:xfrm>
        <a:custGeom>
          <a:avLst/>
          <a:gdLst/>
          <a:ahLst/>
          <a:cxnLst/>
          <a:rect l="0" t="0" r="0" b="0"/>
          <a:pathLst>
            <a:path>
              <a:moveTo>
                <a:pt x="0" y="0"/>
              </a:moveTo>
              <a:lnTo>
                <a:pt x="0" y="2708365"/>
              </a:lnTo>
              <a:lnTo>
                <a:pt x="216092" y="27083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50A644-3DB3-402C-8E55-ED9CCD9D3C51}">
      <dsp:nvSpPr>
        <dsp:cNvPr id="0" name=""/>
        <dsp:cNvSpPr/>
      </dsp:nvSpPr>
      <dsp:spPr>
        <a:xfrm>
          <a:off x="2767019" y="1743474"/>
          <a:ext cx="216092" cy="1685525"/>
        </a:xfrm>
        <a:custGeom>
          <a:avLst/>
          <a:gdLst/>
          <a:ahLst/>
          <a:cxnLst/>
          <a:rect l="0" t="0" r="0" b="0"/>
          <a:pathLst>
            <a:path>
              <a:moveTo>
                <a:pt x="0" y="0"/>
              </a:moveTo>
              <a:lnTo>
                <a:pt x="0" y="1685525"/>
              </a:lnTo>
              <a:lnTo>
                <a:pt x="216092" y="168552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4EF160-591E-4218-86F4-2FA4120D100C}">
      <dsp:nvSpPr>
        <dsp:cNvPr id="0" name=""/>
        <dsp:cNvSpPr/>
      </dsp:nvSpPr>
      <dsp:spPr>
        <a:xfrm>
          <a:off x="2767019" y="1743474"/>
          <a:ext cx="216092" cy="662685"/>
        </a:xfrm>
        <a:custGeom>
          <a:avLst/>
          <a:gdLst/>
          <a:ahLst/>
          <a:cxnLst/>
          <a:rect l="0" t="0" r="0" b="0"/>
          <a:pathLst>
            <a:path>
              <a:moveTo>
                <a:pt x="0" y="0"/>
              </a:moveTo>
              <a:lnTo>
                <a:pt x="0" y="662685"/>
              </a:lnTo>
              <a:lnTo>
                <a:pt x="216092" y="6626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66DA5D-E606-4C8A-ACBF-DA26889C275A}">
      <dsp:nvSpPr>
        <dsp:cNvPr id="0" name=""/>
        <dsp:cNvSpPr/>
      </dsp:nvSpPr>
      <dsp:spPr>
        <a:xfrm>
          <a:off x="3343267" y="720634"/>
          <a:ext cx="871574" cy="302530"/>
        </a:xfrm>
        <a:custGeom>
          <a:avLst/>
          <a:gdLst/>
          <a:ahLst/>
          <a:cxnLst/>
          <a:rect l="0" t="0" r="0" b="0"/>
          <a:pathLst>
            <a:path>
              <a:moveTo>
                <a:pt x="871574" y="0"/>
              </a:moveTo>
              <a:lnTo>
                <a:pt x="871574" y="151265"/>
              </a:lnTo>
              <a:lnTo>
                <a:pt x="0" y="151265"/>
              </a:lnTo>
              <a:lnTo>
                <a:pt x="0" y="3025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CCDBAF0-969A-4786-AFCC-407A11FA305A}">
      <dsp:nvSpPr>
        <dsp:cNvPr id="0" name=""/>
        <dsp:cNvSpPr/>
      </dsp:nvSpPr>
      <dsp:spPr>
        <a:xfrm>
          <a:off x="1023869" y="1743474"/>
          <a:ext cx="216092" cy="4754045"/>
        </a:xfrm>
        <a:custGeom>
          <a:avLst/>
          <a:gdLst/>
          <a:ahLst/>
          <a:cxnLst/>
          <a:rect l="0" t="0" r="0" b="0"/>
          <a:pathLst>
            <a:path>
              <a:moveTo>
                <a:pt x="0" y="0"/>
              </a:moveTo>
              <a:lnTo>
                <a:pt x="0" y="4754045"/>
              </a:lnTo>
              <a:lnTo>
                <a:pt x="216092" y="475404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BDB35B-B171-4B50-82A0-C59A4865534A}">
      <dsp:nvSpPr>
        <dsp:cNvPr id="0" name=""/>
        <dsp:cNvSpPr/>
      </dsp:nvSpPr>
      <dsp:spPr>
        <a:xfrm>
          <a:off x="1023869" y="1743474"/>
          <a:ext cx="216092" cy="3731205"/>
        </a:xfrm>
        <a:custGeom>
          <a:avLst/>
          <a:gdLst/>
          <a:ahLst/>
          <a:cxnLst/>
          <a:rect l="0" t="0" r="0" b="0"/>
          <a:pathLst>
            <a:path>
              <a:moveTo>
                <a:pt x="0" y="0"/>
              </a:moveTo>
              <a:lnTo>
                <a:pt x="0" y="3731205"/>
              </a:lnTo>
              <a:lnTo>
                <a:pt x="216092" y="373120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7659DE-E2D6-43A4-BDE6-7676CFA09A96}">
      <dsp:nvSpPr>
        <dsp:cNvPr id="0" name=""/>
        <dsp:cNvSpPr/>
      </dsp:nvSpPr>
      <dsp:spPr>
        <a:xfrm>
          <a:off x="1023869" y="1743474"/>
          <a:ext cx="216092" cy="2708365"/>
        </a:xfrm>
        <a:custGeom>
          <a:avLst/>
          <a:gdLst/>
          <a:ahLst/>
          <a:cxnLst/>
          <a:rect l="0" t="0" r="0" b="0"/>
          <a:pathLst>
            <a:path>
              <a:moveTo>
                <a:pt x="0" y="0"/>
              </a:moveTo>
              <a:lnTo>
                <a:pt x="0" y="2708365"/>
              </a:lnTo>
              <a:lnTo>
                <a:pt x="216092" y="270836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595EFE-D28C-46A0-A93C-4481FA291022}">
      <dsp:nvSpPr>
        <dsp:cNvPr id="0" name=""/>
        <dsp:cNvSpPr/>
      </dsp:nvSpPr>
      <dsp:spPr>
        <a:xfrm>
          <a:off x="1023869" y="1743474"/>
          <a:ext cx="216092" cy="1685525"/>
        </a:xfrm>
        <a:custGeom>
          <a:avLst/>
          <a:gdLst/>
          <a:ahLst/>
          <a:cxnLst/>
          <a:rect l="0" t="0" r="0" b="0"/>
          <a:pathLst>
            <a:path>
              <a:moveTo>
                <a:pt x="0" y="0"/>
              </a:moveTo>
              <a:lnTo>
                <a:pt x="0" y="1685525"/>
              </a:lnTo>
              <a:lnTo>
                <a:pt x="216092" y="168552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B95622-E906-4F50-B9DE-B9127BB79F38}">
      <dsp:nvSpPr>
        <dsp:cNvPr id="0" name=""/>
        <dsp:cNvSpPr/>
      </dsp:nvSpPr>
      <dsp:spPr>
        <a:xfrm>
          <a:off x="1023869" y="1743474"/>
          <a:ext cx="216092" cy="662685"/>
        </a:xfrm>
        <a:custGeom>
          <a:avLst/>
          <a:gdLst/>
          <a:ahLst/>
          <a:cxnLst/>
          <a:rect l="0" t="0" r="0" b="0"/>
          <a:pathLst>
            <a:path>
              <a:moveTo>
                <a:pt x="0" y="0"/>
              </a:moveTo>
              <a:lnTo>
                <a:pt x="0" y="662685"/>
              </a:lnTo>
              <a:lnTo>
                <a:pt x="216092" y="66268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464431-0E5A-4D4D-9942-5A3293B37E8C}">
      <dsp:nvSpPr>
        <dsp:cNvPr id="0" name=""/>
        <dsp:cNvSpPr/>
      </dsp:nvSpPr>
      <dsp:spPr>
        <a:xfrm>
          <a:off x="1600117" y="720634"/>
          <a:ext cx="2614724" cy="302530"/>
        </a:xfrm>
        <a:custGeom>
          <a:avLst/>
          <a:gdLst/>
          <a:ahLst/>
          <a:cxnLst/>
          <a:rect l="0" t="0" r="0" b="0"/>
          <a:pathLst>
            <a:path>
              <a:moveTo>
                <a:pt x="2614724" y="0"/>
              </a:moveTo>
              <a:lnTo>
                <a:pt x="2614724" y="151265"/>
              </a:lnTo>
              <a:lnTo>
                <a:pt x="0" y="151265"/>
              </a:lnTo>
              <a:lnTo>
                <a:pt x="0" y="3025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B4996C-E9DF-49CE-BE26-AC3DEA90B71A}">
      <dsp:nvSpPr>
        <dsp:cNvPr id="0" name=""/>
        <dsp:cNvSpPr/>
      </dsp:nvSpPr>
      <dsp:spPr>
        <a:xfrm>
          <a:off x="3494532" y="32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0000FF"/>
              </a:solidFill>
              <a:effectLst/>
            </a:rPr>
            <a:t>PSİKOLOJİK ÖZELLİKLER</a:t>
          </a:r>
        </a:p>
      </dsp:txBody>
      <dsp:txXfrm>
        <a:off x="3494532" y="324"/>
        <a:ext cx="1440619" cy="720309"/>
      </dsp:txXfrm>
    </dsp:sp>
    <dsp:sp modelId="{FC7DA49A-FC7D-4A44-B11F-C1FFD6AB6C45}">
      <dsp:nvSpPr>
        <dsp:cNvPr id="0" name=""/>
        <dsp:cNvSpPr/>
      </dsp:nvSpPr>
      <dsp:spPr>
        <a:xfrm>
          <a:off x="879807" y="102316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ZİHİNSEL</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 ÖZELLİKLER</a:t>
          </a:r>
        </a:p>
      </dsp:txBody>
      <dsp:txXfrm>
        <a:off x="879807" y="1023164"/>
        <a:ext cx="1440619" cy="720309"/>
      </dsp:txXfrm>
    </dsp:sp>
    <dsp:sp modelId="{0F464B2C-7A64-4BD4-8F7D-4B27C388B867}">
      <dsp:nvSpPr>
        <dsp:cNvPr id="0" name=""/>
        <dsp:cNvSpPr/>
      </dsp:nvSpPr>
      <dsp:spPr>
        <a:xfrm>
          <a:off x="1239962" y="204600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SEVK VE İDARE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YETENEĞİ</a:t>
          </a:r>
        </a:p>
      </dsp:txBody>
      <dsp:txXfrm>
        <a:off x="1239962" y="2046004"/>
        <a:ext cx="1440619" cy="720309"/>
      </dsp:txXfrm>
    </dsp:sp>
    <dsp:sp modelId="{4CDF484B-F025-4292-9D44-8F2CD55683BC}">
      <dsp:nvSpPr>
        <dsp:cNvPr id="0" name=""/>
        <dsp:cNvSpPr/>
      </dsp:nvSpPr>
      <dsp:spPr>
        <a:xfrm>
          <a:off x="1239962" y="306884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ALGI</a:t>
          </a:r>
        </a:p>
      </dsp:txBody>
      <dsp:txXfrm>
        <a:off x="1239962" y="3068845"/>
        <a:ext cx="1440619" cy="720309"/>
      </dsp:txXfrm>
    </dsp:sp>
    <dsp:sp modelId="{A69058A1-525D-4E69-83D3-0E199A449F32}">
      <dsp:nvSpPr>
        <dsp:cNvPr id="0" name=""/>
        <dsp:cNvSpPr/>
      </dsp:nvSpPr>
      <dsp:spPr>
        <a:xfrm>
          <a:off x="1239962" y="409168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DİKKAT</a:t>
          </a:r>
        </a:p>
      </dsp:txBody>
      <dsp:txXfrm>
        <a:off x="1239962" y="4091685"/>
        <a:ext cx="1440619" cy="720309"/>
      </dsp:txXfrm>
    </dsp:sp>
    <dsp:sp modelId="{1F1AF3FD-E37F-4CD1-843B-EFFB285F3F8E}">
      <dsp:nvSpPr>
        <dsp:cNvPr id="0" name=""/>
        <dsp:cNvSpPr/>
      </dsp:nvSpPr>
      <dsp:spPr>
        <a:xfrm>
          <a:off x="1239962" y="511452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HAFIZA</a:t>
          </a:r>
        </a:p>
      </dsp:txBody>
      <dsp:txXfrm>
        <a:off x="1239962" y="5114525"/>
        <a:ext cx="1440619" cy="720309"/>
      </dsp:txXfrm>
    </dsp:sp>
    <dsp:sp modelId="{A1715FAF-FF0F-42B0-9387-D0196D2CFD1C}">
      <dsp:nvSpPr>
        <dsp:cNvPr id="0" name=""/>
        <dsp:cNvSpPr/>
      </dsp:nvSpPr>
      <dsp:spPr>
        <a:xfrm>
          <a:off x="1239962" y="613736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ZEKA</a:t>
          </a:r>
        </a:p>
      </dsp:txBody>
      <dsp:txXfrm>
        <a:off x="1239962" y="6137365"/>
        <a:ext cx="1440619" cy="720309"/>
      </dsp:txXfrm>
    </dsp:sp>
    <dsp:sp modelId="{34FEBA56-7E8D-4DFD-A298-40F88815E495}">
      <dsp:nvSpPr>
        <dsp:cNvPr id="0" name=""/>
        <dsp:cNvSpPr/>
      </dsp:nvSpPr>
      <dsp:spPr>
        <a:xfrm>
          <a:off x="2622957" y="102316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DUYGUSAL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ÖZELLİKLER</a:t>
          </a:r>
          <a:r>
            <a:rPr kumimoji="0" lang="tr-TR" sz="1400" b="0" i="0" u="none" strike="noStrike" kern="1200" cap="none" normalizeH="0" baseline="0" dirty="0" smtClean="0">
              <a:ln>
                <a:noFill/>
              </a:ln>
              <a:solidFill>
                <a:schemeClr val="tx1"/>
              </a:solidFill>
              <a:effectLst/>
            </a:rPr>
            <a:t> </a:t>
          </a:r>
        </a:p>
      </dsp:txBody>
      <dsp:txXfrm>
        <a:off x="2622957" y="1023164"/>
        <a:ext cx="1440619" cy="720309"/>
      </dsp:txXfrm>
    </dsp:sp>
    <dsp:sp modelId="{1F5A0D09-59CC-4D4B-9BDD-BEA25AB3C25B}">
      <dsp:nvSpPr>
        <dsp:cNvPr id="0" name=""/>
        <dsp:cNvSpPr/>
      </dsp:nvSpPr>
      <dsp:spPr>
        <a:xfrm>
          <a:off x="2983112" y="204600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KORKU-KAYGI</a:t>
          </a:r>
        </a:p>
      </dsp:txBody>
      <dsp:txXfrm>
        <a:off x="2983112" y="2046004"/>
        <a:ext cx="1440619" cy="720309"/>
      </dsp:txXfrm>
    </dsp:sp>
    <dsp:sp modelId="{5265E104-D22A-485B-A289-C28728B81817}">
      <dsp:nvSpPr>
        <dsp:cNvPr id="0" name=""/>
        <dsp:cNvSpPr/>
      </dsp:nvSpPr>
      <dsp:spPr>
        <a:xfrm>
          <a:off x="2983112" y="306884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SALDIRGANLIK</a:t>
          </a:r>
        </a:p>
      </dsp:txBody>
      <dsp:txXfrm>
        <a:off x="2983112" y="3068845"/>
        <a:ext cx="1440619" cy="720309"/>
      </dsp:txXfrm>
    </dsp:sp>
    <dsp:sp modelId="{F84BC303-D371-487D-8E3D-C3AA285726B8}">
      <dsp:nvSpPr>
        <dsp:cNvPr id="0" name=""/>
        <dsp:cNvSpPr/>
      </dsp:nvSpPr>
      <dsp:spPr>
        <a:xfrm>
          <a:off x="2983112" y="409168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STRES</a:t>
          </a:r>
        </a:p>
      </dsp:txBody>
      <dsp:txXfrm>
        <a:off x="2983112" y="4091685"/>
        <a:ext cx="1440619" cy="720309"/>
      </dsp:txXfrm>
    </dsp:sp>
    <dsp:sp modelId="{ABF1F948-4819-4B7B-9A1B-5BA57FB1F051}">
      <dsp:nvSpPr>
        <dsp:cNvPr id="0" name=""/>
        <dsp:cNvSpPr/>
      </dsp:nvSpPr>
      <dsp:spPr>
        <a:xfrm>
          <a:off x="2983112" y="511452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SUÇLULUK</a:t>
          </a:r>
        </a:p>
      </dsp:txBody>
      <dsp:txXfrm>
        <a:off x="2983112" y="5114525"/>
        <a:ext cx="1440619" cy="720309"/>
      </dsp:txXfrm>
    </dsp:sp>
    <dsp:sp modelId="{F78CC32C-CCB4-41EF-B3DD-006FE602AE26}">
      <dsp:nvSpPr>
        <dsp:cNvPr id="0" name=""/>
        <dsp:cNvSpPr/>
      </dsp:nvSpPr>
      <dsp:spPr>
        <a:xfrm>
          <a:off x="2983112" y="613736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HEYECAN</a:t>
          </a:r>
        </a:p>
      </dsp:txBody>
      <dsp:txXfrm>
        <a:off x="2983112" y="6137365"/>
        <a:ext cx="1440619" cy="720309"/>
      </dsp:txXfrm>
    </dsp:sp>
    <dsp:sp modelId="{3E439A59-D0A2-4D02-9232-6318775F11FA}">
      <dsp:nvSpPr>
        <dsp:cNvPr id="0" name=""/>
        <dsp:cNvSpPr/>
      </dsp:nvSpPr>
      <dsp:spPr>
        <a:xfrm>
          <a:off x="4366107" y="102316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KİŞİLİK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ÖZELLİKLERİ</a:t>
          </a:r>
        </a:p>
      </dsp:txBody>
      <dsp:txXfrm>
        <a:off x="4366107" y="1023164"/>
        <a:ext cx="1440619" cy="720309"/>
      </dsp:txXfrm>
    </dsp:sp>
    <dsp:sp modelId="{E2D14C43-2F09-4DFC-AD1C-CCC6C6C943B8}">
      <dsp:nvSpPr>
        <dsp:cNvPr id="0" name=""/>
        <dsp:cNvSpPr/>
      </dsp:nvSpPr>
      <dsp:spPr>
        <a:xfrm>
          <a:off x="4726262" y="204600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TİPOLOJİ TEO</a:t>
          </a:r>
        </a:p>
      </dsp:txBody>
      <dsp:txXfrm>
        <a:off x="4726262" y="2046004"/>
        <a:ext cx="1440619" cy="720309"/>
      </dsp:txXfrm>
    </dsp:sp>
    <dsp:sp modelId="{B9E98565-BDD7-4598-88A9-8DA25DE58B29}">
      <dsp:nvSpPr>
        <dsp:cNvPr id="0" name=""/>
        <dsp:cNvSpPr/>
      </dsp:nvSpPr>
      <dsp:spPr>
        <a:xfrm>
          <a:off x="4726262" y="306884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PSİKANALİTİK</a:t>
          </a:r>
        </a:p>
      </dsp:txBody>
      <dsp:txXfrm>
        <a:off x="4726262" y="3068845"/>
        <a:ext cx="1440619" cy="720309"/>
      </dsp:txXfrm>
    </dsp:sp>
    <dsp:sp modelId="{8B903307-69D6-4B3F-B17D-B33B44A8FA56}">
      <dsp:nvSpPr>
        <dsp:cNvPr id="0" name=""/>
        <dsp:cNvSpPr/>
      </dsp:nvSpPr>
      <dsp:spPr>
        <a:xfrm>
          <a:off x="4726262" y="409168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ÖZELLİK TEO</a:t>
          </a:r>
        </a:p>
      </dsp:txBody>
      <dsp:txXfrm>
        <a:off x="4726262" y="4091685"/>
        <a:ext cx="1440619" cy="720309"/>
      </dsp:txXfrm>
    </dsp:sp>
    <dsp:sp modelId="{CDCA4495-0722-4811-B6DA-6F6711E2C9D6}">
      <dsp:nvSpPr>
        <dsp:cNvPr id="0" name=""/>
        <dsp:cNvSpPr/>
      </dsp:nvSpPr>
      <dsp:spPr>
        <a:xfrm>
          <a:off x="4726262" y="5114525"/>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rPr>
            <a:t>SPOR VE KİŞİLİK </a:t>
          </a:r>
        </a:p>
      </dsp:txBody>
      <dsp:txXfrm>
        <a:off x="4726262" y="5114525"/>
        <a:ext cx="1440619" cy="720309"/>
      </dsp:txXfrm>
    </dsp:sp>
    <dsp:sp modelId="{A2C05A12-35B0-4940-8D55-2AC9EF156179}">
      <dsp:nvSpPr>
        <dsp:cNvPr id="0" name=""/>
        <dsp:cNvSpPr/>
      </dsp:nvSpPr>
      <dsp:spPr>
        <a:xfrm>
          <a:off x="6109257" y="1023164"/>
          <a:ext cx="1440619" cy="72030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SOSYAL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sz="1400" b="1" i="0" u="none" strike="noStrike" kern="1200" cap="none" normalizeH="0" baseline="0" dirty="0" smtClean="0">
              <a:ln>
                <a:noFill/>
              </a:ln>
              <a:solidFill>
                <a:srgbClr val="FFFF00"/>
              </a:solidFill>
              <a:effectLst/>
            </a:rPr>
            <a:t>ÖZELLİKLER</a:t>
          </a:r>
        </a:p>
      </dsp:txBody>
      <dsp:txXfrm>
        <a:off x="6109257" y="1023164"/>
        <a:ext cx="1440619" cy="72030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microsoft.com/office/2006/relationships/legacyDiagramText" Target="legacyDiagramText3.bin"/><Relationship Id="rId2" Type="http://schemas.microsoft.com/office/2006/relationships/legacyDiagramText" Target="legacyDiagramText2.bin"/><Relationship Id="rId1" Type="http://schemas.microsoft.com/office/2006/relationships/legacyDiagramText" Target="legacyDiagramText1.bin"/><Relationship Id="rId6" Type="http://schemas.microsoft.com/office/2006/relationships/legacyDiagramText" Target="legacyDiagramText6.bin"/><Relationship Id="rId5" Type="http://schemas.microsoft.com/office/2006/relationships/legacyDiagramText" Target="legacyDiagramText5.bin"/><Relationship Id="rId4" Type="http://schemas.microsoft.com/office/2006/relationships/legacyDiagramText" Target="legacyDiagramText4.bin"/></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96FA85-9195-4DC2-B262-73F7961395FD}" type="datetimeFigureOut">
              <a:rPr lang="tr-TR" smtClean="0"/>
              <a:pPr/>
              <a:t>20.10.2012</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02EED2-F7B6-48F7-BC94-C6AC4E436F02}"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29C969-5C33-4C9B-837C-4DEB39724F59}" type="slidenum">
              <a:rPr lang="tr-TR"/>
              <a:pPr/>
              <a:t>40</a:t>
            </a:fld>
            <a:endParaRPr lang="tr-T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smtClean="0"/>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smtClean="0"/>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20.10.2012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339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339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218"/>
          <p:cNvSpPr>
            <a:spLocks noGrp="1" noChangeArrowheads="1"/>
          </p:cNvSpPr>
          <p:nvPr>
            <p:ph type="sldNum" sz="quarter" idx="10"/>
          </p:nvPr>
        </p:nvSpPr>
        <p:spPr>
          <a:ln/>
        </p:spPr>
        <p:txBody>
          <a:bodyPr/>
          <a:lstStyle>
            <a:lvl1pPr>
              <a:defRPr/>
            </a:lvl1pPr>
          </a:lstStyle>
          <a:p>
            <a:pPr>
              <a:defRPr/>
            </a:pPr>
            <a:fld id="{7C817D6A-A8D0-478F-B65D-DB82EF39AE53}" type="slidenum">
              <a:rPr lang="tr-TR"/>
              <a:pPr>
                <a:defRPr/>
              </a:pPr>
              <a:t>‹#›</a:t>
            </a:fld>
            <a:endParaRPr lang="tr-TR"/>
          </a:p>
        </p:txBody>
      </p:sp>
      <p:sp>
        <p:nvSpPr>
          <p:cNvPr id="6" name="Rectangle 219"/>
          <p:cNvSpPr>
            <a:spLocks noGrp="1" noChangeArrowheads="1"/>
          </p:cNvSpPr>
          <p:nvPr>
            <p:ph type="dt" sz="half" idx="11"/>
          </p:nvPr>
        </p:nvSpPr>
        <p:spPr>
          <a:ln/>
        </p:spPr>
        <p:txBody>
          <a:bodyPr/>
          <a:lstStyle>
            <a:lvl1pPr>
              <a:defRPr/>
            </a:lvl1pPr>
          </a:lstStyle>
          <a:p>
            <a:pPr>
              <a:defRPr/>
            </a:pPr>
            <a:endParaRPr lang="tr-TR"/>
          </a:p>
        </p:txBody>
      </p:sp>
      <p:sp>
        <p:nvSpPr>
          <p:cNvPr id="7" name="Rectangle 220"/>
          <p:cNvSpPr>
            <a:spLocks noGrp="1" noChangeArrowheads="1"/>
          </p:cNvSpPr>
          <p:nvPr>
            <p:ph type="ftr" sz="quarter" idx="12"/>
          </p:nvPr>
        </p:nvSpPr>
        <p:spPr>
          <a:ln/>
        </p:spPr>
        <p:txBody>
          <a:bodyPr/>
          <a:lstStyle>
            <a:lvl1pPr>
              <a:defRPr/>
            </a:lvl1pPr>
          </a:lstStyle>
          <a:p>
            <a:pPr>
              <a:defRPr/>
            </a:pPr>
            <a:endParaRPr lang="tr-T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dgm">
  <p:cSld name="Başlık ve Diyagram veya Kuruluş Grafiği">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2 SmartArt Yer Tutucusu"/>
          <p:cNvSpPr>
            <a:spLocks noGrp="1"/>
          </p:cNvSpPr>
          <p:nvPr>
            <p:ph type="dgm" idx="1"/>
          </p:nvPr>
        </p:nvSpPr>
        <p:spPr>
          <a:xfrm>
            <a:off x="457200" y="1600200"/>
            <a:ext cx="8229600" cy="4530725"/>
          </a:xfrm>
        </p:spPr>
        <p:txBody>
          <a:bodyPr/>
          <a:lstStyle/>
          <a:p>
            <a:endParaRPr lang="tr-TR"/>
          </a:p>
        </p:txBody>
      </p:sp>
      <p:sp>
        <p:nvSpPr>
          <p:cNvPr id="4" name="3 Veri Yer Tutucusu"/>
          <p:cNvSpPr>
            <a:spLocks noGrp="1"/>
          </p:cNvSpPr>
          <p:nvPr>
            <p:ph type="dt" sz="half" idx="10"/>
          </p:nvPr>
        </p:nvSpPr>
        <p:spPr>
          <a:xfrm>
            <a:off x="457200" y="6248400"/>
            <a:ext cx="2133600" cy="457200"/>
          </a:xfrm>
        </p:spPr>
        <p:txBody>
          <a:bodyPr/>
          <a:lstStyle>
            <a:lvl1pPr>
              <a:defRPr/>
            </a:lvl1pPr>
          </a:lstStyle>
          <a:p>
            <a:endParaRPr lang="tr-TR"/>
          </a:p>
        </p:txBody>
      </p:sp>
      <p:sp>
        <p:nvSpPr>
          <p:cNvPr id="5" name="4 Altbilgi Yer Tutucusu"/>
          <p:cNvSpPr>
            <a:spLocks noGrp="1"/>
          </p:cNvSpPr>
          <p:nvPr>
            <p:ph type="ftr" sz="quarter" idx="11"/>
          </p:nvPr>
        </p:nvSpPr>
        <p:spPr>
          <a:xfrm>
            <a:off x="3124200" y="6248400"/>
            <a:ext cx="2895600" cy="457200"/>
          </a:xfrm>
        </p:spPr>
        <p:txBody>
          <a:bodyPr/>
          <a:lstStyle>
            <a:lvl1pPr>
              <a:defRPr/>
            </a:lvl1pPr>
          </a:lstStyle>
          <a:p>
            <a:endParaRPr lang="tr-TR"/>
          </a:p>
        </p:txBody>
      </p:sp>
      <p:sp>
        <p:nvSpPr>
          <p:cNvPr id="6" name="5 Slayt Numarası Yer Tutucusu"/>
          <p:cNvSpPr>
            <a:spLocks noGrp="1"/>
          </p:cNvSpPr>
          <p:nvPr>
            <p:ph type="sldNum" sz="quarter" idx="12"/>
          </p:nvPr>
        </p:nvSpPr>
        <p:spPr>
          <a:xfrm>
            <a:off x="6553200" y="6248400"/>
            <a:ext cx="2133600" cy="457200"/>
          </a:xfrm>
        </p:spPr>
        <p:txBody>
          <a:bodyPr/>
          <a:lstStyle>
            <a:lvl1pPr>
              <a:defRPr/>
            </a:lvl1pPr>
          </a:lstStyle>
          <a:p>
            <a:fld id="{6B05D068-E107-412C-8FF7-D9C270FDEF74}" type="slidenum">
              <a:rPr lang="tr-T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smtClean="0"/>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20.10.2012</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gif"/><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audio" Target="../media/audio2.wav"/></Relationships>
</file>

<file path=ppt/slides/_rels/slide41.xml.rels><?xml version="1.0" encoding="UTF-8" standalone="yes"?>
<Relationships xmlns="http://schemas.openxmlformats.org/package/2006/relationships"><Relationship Id="rId3" Type="http://schemas.openxmlformats.org/officeDocument/2006/relationships/audio" Target="../media/audio4.wav"/><Relationship Id="rId2" Type="http://schemas.openxmlformats.org/officeDocument/2006/relationships/audio" Target="../media/audio3.wav"/><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1500166" y="214290"/>
            <a:ext cx="5896422" cy="3416320"/>
          </a:xfrm>
          <a:prstGeom prst="rect">
            <a:avLst/>
          </a:prstGeom>
          <a:noFill/>
        </p:spPr>
        <p:txBody>
          <a:bodyPr wrap="none" lIns="91440" tIns="45720" rIns="91440" bIns="45720">
            <a:spAutoFit/>
          </a:bodyPr>
          <a:lstStyle/>
          <a:p>
            <a:pPr algn="ctr"/>
            <a:r>
              <a:rPr lang="tr-TR"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SPORDA </a:t>
            </a:r>
          </a:p>
          <a:p>
            <a:pPr algn="ctr"/>
            <a:r>
              <a:rPr lang="tr-TR"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YETENEK SEÇİMİ</a:t>
            </a:r>
          </a:p>
          <a:p>
            <a:pPr algn="ctr"/>
            <a:r>
              <a:rPr lang="tr-TR"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VE </a:t>
            </a:r>
          </a:p>
          <a:p>
            <a:pPr algn="ctr"/>
            <a:r>
              <a:rPr lang="tr-TR"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YÖNLENDİRME</a:t>
            </a:r>
            <a:endParaRPr lang="tr-TR"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sp>
        <p:nvSpPr>
          <p:cNvPr id="3" name="2 Dikdörtgen"/>
          <p:cNvSpPr/>
          <p:nvPr/>
        </p:nvSpPr>
        <p:spPr>
          <a:xfrm>
            <a:off x="1428728" y="4143380"/>
            <a:ext cx="5703376" cy="523220"/>
          </a:xfrm>
          <a:prstGeom prst="rect">
            <a:avLst/>
          </a:prstGeom>
          <a:noFill/>
        </p:spPr>
        <p:txBody>
          <a:bodyPr wrap="square" lIns="91440" tIns="45720" rIns="91440" bIns="45720">
            <a:spAutoFit/>
          </a:bodyPr>
          <a:lstStyle/>
          <a:p>
            <a:pPr algn="ctr"/>
            <a:r>
              <a:rPr lang="tr-TR" sz="28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YRD. DOÇ DR. VEYSEL KÜÇÜK</a:t>
            </a:r>
            <a:endParaRPr lang="tr-TR" sz="28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descr="C:\Documents and Settings\veysel.A-BA6A83C1A74E4\Desktop\706997_w2.jpg"/>
          <p:cNvPicPr>
            <a:picLocks noChangeAspect="1" noChangeArrowheads="1"/>
          </p:cNvPicPr>
          <p:nvPr/>
        </p:nvPicPr>
        <p:blipFill>
          <a:blip r:embed="rId2" cstate="print"/>
          <a:srcRect/>
          <a:stretch>
            <a:fillRect/>
          </a:stretch>
        </p:blipFill>
        <p:spPr bwMode="auto">
          <a:xfrm>
            <a:off x="2786050" y="2071678"/>
            <a:ext cx="3643338" cy="4786322"/>
          </a:xfrm>
          <a:prstGeom prst="rect">
            <a:avLst/>
          </a:prstGeom>
          <a:noFill/>
        </p:spPr>
      </p:pic>
      <p:sp>
        <p:nvSpPr>
          <p:cNvPr id="4" name="3 Dikdörtgen"/>
          <p:cNvSpPr/>
          <p:nvPr/>
        </p:nvSpPr>
        <p:spPr>
          <a:xfrm>
            <a:off x="428596" y="857232"/>
            <a:ext cx="8350617" cy="1200329"/>
          </a:xfrm>
          <a:prstGeom prst="rect">
            <a:avLst/>
          </a:prstGeom>
          <a:noFill/>
          <a:ln>
            <a:solidFill>
              <a:srgbClr val="FFFF00"/>
            </a:solidFill>
          </a:ln>
        </p:spPr>
        <p:txBody>
          <a:bodyPr wrap="square" lIns="91440" tIns="45720" rIns="91440" bIns="45720">
            <a:spAutoFit/>
          </a:bodyPr>
          <a:lstStyle/>
          <a:p>
            <a:pPr algn="ctr">
              <a:buFontTx/>
              <a:buNone/>
            </a:pPr>
            <a:r>
              <a:rPr lang="tr-TR" sz="3600" b="1" u="sng" cap="none" spc="0" dirty="0" smtClean="0">
                <a:ln w="17780" cmpd="sng">
                  <a:solidFill>
                    <a:srgbClr val="FFFFFF"/>
                  </a:solidFill>
                  <a:prstDash val="solid"/>
                  <a:miter lim="800000"/>
                </a:ln>
                <a:solidFill>
                  <a:srgbClr val="FFC000"/>
                </a:solidFill>
                <a:effectLst>
                  <a:outerShdw blurRad="50800" algn="tl" rotWithShape="0">
                    <a:srgbClr val="000000"/>
                  </a:outerShdw>
                </a:effectLst>
              </a:rPr>
              <a:t>HAZİNE YÜZEYDE ARANMAZ.</a:t>
            </a:r>
          </a:p>
          <a:p>
            <a:pPr algn="ctr">
              <a:buFontTx/>
              <a:buNone/>
            </a:pPr>
            <a:r>
              <a:rPr lang="tr-TR" sz="3600" b="1" cap="none" spc="0" dirty="0" smtClean="0">
                <a:ln w="17780" cmpd="sng">
                  <a:solidFill>
                    <a:srgbClr val="FFFFFF"/>
                  </a:solidFill>
                  <a:prstDash val="solid"/>
                  <a:miter lim="800000"/>
                </a:ln>
                <a:solidFill>
                  <a:srgbClr val="FFC000"/>
                </a:solidFill>
                <a:effectLst>
                  <a:outerShdw blurRad="50800" algn="tl" rotWithShape="0">
                    <a:srgbClr val="000000"/>
                  </a:outerShdw>
                </a:effectLst>
              </a:rPr>
              <a:t>                                                      Atasözü</a:t>
            </a:r>
            <a:endParaRPr lang="tr-TR" sz="3600" b="1" cap="none" spc="0" dirty="0">
              <a:ln w="17780" cmpd="sng">
                <a:solidFill>
                  <a:srgbClr val="FFFFFF"/>
                </a:solidFill>
                <a:prstDash val="solid"/>
                <a:miter lim="800000"/>
              </a:ln>
              <a:solidFill>
                <a:srgbClr val="FFC000"/>
              </a:solidFill>
              <a:effectLst>
                <a:outerShdw blurRad="50800" algn="tl" rotWithShape="0">
                  <a:srgbClr val="000000"/>
                </a:outerShdw>
              </a:effectLst>
            </a:endParaRPr>
          </a:p>
        </p:txBody>
      </p:sp>
      <p:pic>
        <p:nvPicPr>
          <p:cNvPr id="5" name="Picture 4" descr="tramp3"/>
          <p:cNvPicPr>
            <a:picLocks noChangeAspect="1" noChangeArrowheads="1"/>
          </p:cNvPicPr>
          <p:nvPr/>
        </p:nvPicPr>
        <p:blipFill>
          <a:blip r:embed="rId3" cstate="print"/>
          <a:srcRect/>
          <a:stretch>
            <a:fillRect/>
          </a:stretch>
        </p:blipFill>
        <p:spPr bwMode="auto">
          <a:xfrm>
            <a:off x="-53971" y="2071678"/>
            <a:ext cx="2840021" cy="4786346"/>
          </a:xfrm>
          <a:prstGeom prst="rect">
            <a:avLst/>
          </a:prstGeom>
          <a:noFill/>
        </p:spPr>
      </p:pic>
      <p:pic>
        <p:nvPicPr>
          <p:cNvPr id="6" name="Picture 4" descr="BALL"/>
          <p:cNvPicPr>
            <a:picLocks noChangeAspect="1" noChangeArrowheads="1"/>
          </p:cNvPicPr>
          <p:nvPr/>
        </p:nvPicPr>
        <p:blipFill>
          <a:blip r:embed="rId4" cstate="print"/>
          <a:srcRect/>
          <a:stretch>
            <a:fillRect/>
          </a:stretch>
        </p:blipFill>
        <p:spPr bwMode="auto">
          <a:xfrm>
            <a:off x="6429388" y="2071678"/>
            <a:ext cx="2714644" cy="478632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274638"/>
            <a:ext cx="8229600" cy="725470"/>
          </a:xfrm>
        </p:spPr>
        <p:txBody>
          <a:bodyPr>
            <a:normAutofit fontScale="90000"/>
          </a:bodyPr>
          <a:lstStyle/>
          <a:p>
            <a:pPr algn="ctr" eaLnBrk="1" hangingPunct="1">
              <a:defRPr/>
            </a:pPr>
            <a:r>
              <a:rPr lang="tr-TR" sz="4000" b="1" dirty="0" smtClean="0">
                <a:solidFill>
                  <a:srgbClr val="FF0000"/>
                </a:solidFill>
                <a:latin typeface="Times New Roman" pitchFamily="18" charset="0"/>
                <a:cs typeface="Times New Roman" pitchFamily="18" charset="0"/>
              </a:rPr>
              <a:t>YETENEK KAVRAMI</a:t>
            </a:r>
            <a:r>
              <a:rPr lang="tr-TR" sz="5400" b="1" dirty="0" smtClean="0">
                <a:solidFill>
                  <a:srgbClr val="FF0000"/>
                </a:solidFill>
                <a:latin typeface="Times New Roman" pitchFamily="18" charset="0"/>
                <a:cs typeface="Times New Roman" pitchFamily="18" charset="0"/>
              </a:rPr>
              <a:t> </a:t>
            </a:r>
          </a:p>
        </p:txBody>
      </p:sp>
      <p:sp>
        <p:nvSpPr>
          <p:cNvPr id="60419" name="Rectangle 3"/>
          <p:cNvSpPr>
            <a:spLocks noGrp="1" noChangeArrowheads="1"/>
          </p:cNvSpPr>
          <p:nvPr>
            <p:ph type="body" sz="half" idx="1"/>
          </p:nvPr>
        </p:nvSpPr>
        <p:spPr>
          <a:xfrm>
            <a:off x="0" y="1071546"/>
            <a:ext cx="9144000" cy="5786454"/>
          </a:xfrm>
        </p:spPr>
        <p:txBody>
          <a:bodyPr/>
          <a:lstStyle/>
          <a:p>
            <a:pPr eaLnBrk="1" hangingPunct="1">
              <a:lnSpc>
                <a:spcPct val="110000"/>
              </a:lnSpc>
              <a:buFont typeface="Wingdings" pitchFamily="2" charset="2"/>
              <a:buNone/>
              <a:defRPr/>
            </a:pPr>
            <a:r>
              <a:rPr lang="tr-TR" sz="2800" b="1" dirty="0" smtClean="0"/>
              <a:t>	</a:t>
            </a:r>
            <a:r>
              <a:rPr lang="tr-TR" sz="32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Yetenek:</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solidFill>
                  <a:schemeClr val="tx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Belli bir alanda normalin üzerinde, ancak henüz tam olarak gelişmemiş özellikler bütünüdür.</a:t>
            </a:r>
          </a:p>
          <a:p>
            <a:pPr eaLnBrk="1" hangingPunct="1">
              <a:lnSpc>
                <a:spcPct val="110000"/>
              </a:lnSpc>
              <a:buFont typeface="Wingdings" pitchFamily="2" charset="2"/>
              <a:buNone/>
              <a:defRPr/>
            </a:pP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Spor psikolojisi açısından yetenek: </a:t>
            </a:r>
            <a:r>
              <a:rPr lang="tr-TR" sz="2800" dirty="0" smtClean="0">
                <a:solidFill>
                  <a:schemeClr val="tx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Sporcunun kişilik özellikleri, motivasyon şekli ve düzeyi ve </a:t>
            </a:r>
            <a:r>
              <a:rPr lang="tr-TR" sz="2800" dirty="0" err="1" smtClean="0">
                <a:solidFill>
                  <a:schemeClr val="tx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psikomotor</a:t>
            </a:r>
            <a:r>
              <a:rPr lang="tr-TR" sz="2800" dirty="0" smtClean="0">
                <a:solidFill>
                  <a:schemeClr val="tx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 becerilerinin performans sporuna uygunluğudur. </a:t>
            </a:r>
          </a:p>
          <a:p>
            <a:pPr eaLnBrk="1" hangingPunct="1">
              <a:lnSpc>
                <a:spcPct val="110000"/>
              </a:lnSpc>
              <a:buFont typeface="Wingdings" pitchFamily="2" charset="2"/>
              <a:buNone/>
              <a:defRPr/>
            </a:pP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32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“Yetenekli kişi ise bu özelliklere sahip kişidir”. </a:t>
            </a:r>
            <a:endParaRPr lang="tr-TR" sz="28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lnSpc>
                <a:spcPct val="90000"/>
              </a:lnSpc>
              <a:buFont typeface="Wingdings" pitchFamily="2" charset="2"/>
              <a:buNone/>
              <a:defRPr/>
            </a:pPr>
            <a:endParaRPr lang="tr-TR" sz="900" dirty="0" smtClean="0">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lnSpc>
                <a:spcPct val="120000"/>
              </a:lnSpc>
              <a:buFont typeface="Wingdings" pitchFamily="2" charset="2"/>
              <a:buNone/>
              <a:defRPr/>
            </a:pP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a:t>
            </a:r>
          </a:p>
        </p:txBody>
      </p:sp>
      <p:pic>
        <p:nvPicPr>
          <p:cNvPr id="4" name="Picture 2" descr="babyspor1"/>
          <p:cNvPicPr>
            <a:picLocks noChangeAspect="1" noChangeArrowheads="1"/>
          </p:cNvPicPr>
          <p:nvPr/>
        </p:nvPicPr>
        <p:blipFill>
          <a:blip r:embed="rId2" cstate="print"/>
          <a:srcRect/>
          <a:stretch>
            <a:fillRect/>
          </a:stretch>
        </p:blipFill>
        <p:spPr bwMode="auto">
          <a:xfrm>
            <a:off x="0" y="4286256"/>
            <a:ext cx="4572000" cy="2571744"/>
          </a:xfrm>
          <a:prstGeom prst="rect">
            <a:avLst/>
          </a:prstGeom>
          <a:noFill/>
        </p:spPr>
      </p:pic>
      <p:pic>
        <p:nvPicPr>
          <p:cNvPr id="5" name="Picture 4" descr="I5120108253"/>
          <p:cNvPicPr>
            <a:picLocks noChangeAspect="1" noChangeArrowheads="1"/>
          </p:cNvPicPr>
          <p:nvPr/>
        </p:nvPicPr>
        <p:blipFill>
          <a:blip r:embed="rId3" cstate="print"/>
          <a:srcRect/>
          <a:stretch>
            <a:fillRect/>
          </a:stretch>
        </p:blipFill>
        <p:spPr bwMode="auto">
          <a:xfrm>
            <a:off x="4286248" y="4357694"/>
            <a:ext cx="4857752" cy="2500330"/>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0"/>
            <a:ext cx="8229600" cy="981075"/>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YETENEK SEÇİMİ</a:t>
            </a:r>
          </a:p>
        </p:txBody>
      </p:sp>
      <p:sp>
        <p:nvSpPr>
          <p:cNvPr id="61443" name="Rectangle 3"/>
          <p:cNvSpPr>
            <a:spLocks noGrp="1" noChangeArrowheads="1"/>
          </p:cNvSpPr>
          <p:nvPr>
            <p:ph idx="1"/>
          </p:nvPr>
        </p:nvSpPr>
        <p:spPr>
          <a:xfrm>
            <a:off x="142844" y="1000109"/>
            <a:ext cx="8748712" cy="4286279"/>
          </a:xfrm>
        </p:spPr>
        <p:txBody>
          <a:bodyPr>
            <a:normAutofit fontScale="92500" lnSpcReduction="10000"/>
          </a:bodyPr>
          <a:lstStyle/>
          <a:p>
            <a:pPr eaLnBrk="1" hangingPunct="1">
              <a:lnSpc>
                <a:spcPct val="120000"/>
              </a:lnSpc>
              <a:buFont typeface="Wingdings" pitchFamily="2" charset="2"/>
              <a:buNone/>
              <a:defRPr/>
            </a:pPr>
            <a:r>
              <a:rPr lang="tr-TR" sz="2800" b="1" dirty="0" smtClean="0">
                <a:solidFill>
                  <a:srgbClr val="FFFF00"/>
                </a:solidFill>
              </a:rPr>
              <a:t>	</a:t>
            </a:r>
            <a:r>
              <a:rPr lang="tr-TR" sz="3600" b="1" dirty="0" smtClean="0">
                <a:solidFill>
                  <a:srgbClr val="FFFF00"/>
                </a:solidFill>
                <a:latin typeface="Times New Roman" pitchFamily="18" charset="0"/>
                <a:cs typeface="Times New Roman" pitchFamily="18" charset="0"/>
              </a:rPr>
              <a:t>	</a:t>
            </a:r>
            <a:r>
              <a:rPr lang="tr-TR" sz="3300" dirty="0" smtClean="0">
                <a:effectLst>
                  <a:outerShdw blurRad="38100" dist="38100" dir="2700000" algn="tl">
                    <a:srgbClr val="000000">
                      <a:alpha val="43137"/>
                    </a:srgbClr>
                  </a:outerShdw>
                </a:effectLst>
                <a:latin typeface="Times New Roman" pitchFamily="18" charset="0"/>
                <a:cs typeface="Times New Roman" pitchFamily="18" charset="0"/>
              </a:rPr>
              <a:t>Çocukların mümkün olabilecek en erken yaşta başarılı olabilecekleri dala yönlendirmek üzere gruplandırılmasıdır</a:t>
            </a:r>
            <a:r>
              <a:rPr lang="tr-TR" sz="4200" dirty="0" smtClean="0">
                <a:solidFill>
                  <a:schemeClr val="accent1"/>
                </a:solidFill>
                <a:effectLst>
                  <a:outerShdw blurRad="38100" dist="38100" dir="2700000" algn="tl">
                    <a:srgbClr val="000000">
                      <a:alpha val="43137"/>
                    </a:srgbClr>
                  </a:outerShdw>
                </a:effectLst>
                <a:latin typeface="Times New Roman" pitchFamily="18" charset="0"/>
                <a:cs typeface="Times New Roman" pitchFamily="18" charset="0"/>
              </a:rPr>
              <a:t>.</a:t>
            </a:r>
            <a:r>
              <a:rPr lang="tr-TR" sz="4200" dirty="0" smtClean="0">
                <a:effectLst>
                  <a:outerShdw blurRad="38100" dist="38100" dir="2700000" algn="tl">
                    <a:srgbClr val="000000">
                      <a:alpha val="43137"/>
                    </a:srgbClr>
                  </a:outerShdw>
                </a:effectLst>
                <a:latin typeface="Times New Roman" pitchFamily="18" charset="0"/>
                <a:cs typeface="Times New Roman" pitchFamily="18" charset="0"/>
              </a:rPr>
              <a:t> </a:t>
            </a:r>
            <a:endParaRPr lang="tr-TR" sz="3800"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120000"/>
              </a:lnSpc>
              <a:buNone/>
              <a:defRPr/>
            </a:pPr>
            <a:r>
              <a:rPr lang="tr-TR" sz="3800" dirty="0" smtClean="0">
                <a:effectLst>
                  <a:outerShdw blurRad="38100" dist="38100" dir="2700000" algn="tl">
                    <a:srgbClr val="000000">
                      <a:alpha val="43137"/>
                    </a:srgbClr>
                  </a:outerShdw>
                </a:effectLst>
                <a:latin typeface="Times New Roman" pitchFamily="18" charset="0"/>
                <a:cs typeface="Times New Roman" pitchFamily="18" charset="0"/>
              </a:rPr>
              <a:t>    Yapılan bir çok araştırmada belli bir yaş grubu içinde, ortalamanın üzerinde olan kişi sayısının       </a:t>
            </a:r>
            <a:r>
              <a:rPr lang="tr-TR" sz="38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 5-6 </a:t>
            </a:r>
            <a:r>
              <a:rPr lang="tr-TR" sz="3800" dirty="0" smtClean="0">
                <a:effectLst>
                  <a:outerShdw blurRad="38100" dist="38100" dir="2700000" algn="tl">
                    <a:srgbClr val="000000">
                      <a:alpha val="43137"/>
                    </a:srgbClr>
                  </a:outerShdw>
                </a:effectLst>
                <a:latin typeface="Times New Roman" pitchFamily="18" charset="0"/>
                <a:cs typeface="Times New Roman" pitchFamily="18" charset="0"/>
              </a:rPr>
              <a:t>arasında olduğu saptanmıştır.</a:t>
            </a:r>
            <a:endParaRPr lang="tr-TR" sz="4600" dirty="0" smtClean="0">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lnSpc>
                <a:spcPct val="120000"/>
              </a:lnSpc>
              <a:buFont typeface="Wingdings" pitchFamily="2" charset="2"/>
              <a:buNone/>
              <a:defRPr/>
            </a:pPr>
            <a:endParaRPr lang="tr-TR" sz="4000" b="1" dirty="0" smtClean="0">
              <a:solidFill>
                <a:schemeClr val="accent1"/>
              </a:solidFill>
              <a:effectLst/>
            </a:endParaRPr>
          </a:p>
          <a:p>
            <a:pPr eaLnBrk="1" hangingPunct="1">
              <a:defRPr/>
            </a:pPr>
            <a:endParaRPr lang="tr-TR" sz="4000" dirty="0" smtClean="0">
              <a:solidFill>
                <a:schemeClr val="accent1"/>
              </a:solidFill>
              <a:effectLst/>
            </a:endParaRPr>
          </a:p>
        </p:txBody>
      </p:sp>
      <p:pic>
        <p:nvPicPr>
          <p:cNvPr id="4" name="Picture 2" descr="C:\Users\User\Desktop\sporda duygular\35592_0.jpg"/>
          <p:cNvPicPr>
            <a:picLocks noChangeAspect="1" noChangeArrowheads="1"/>
          </p:cNvPicPr>
          <p:nvPr/>
        </p:nvPicPr>
        <p:blipFill>
          <a:blip r:embed="rId2" cstate="print"/>
          <a:srcRect/>
          <a:stretch>
            <a:fillRect/>
          </a:stretch>
        </p:blipFill>
        <p:spPr bwMode="auto">
          <a:xfrm>
            <a:off x="3571868" y="4572008"/>
            <a:ext cx="4786346" cy="2285992"/>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862013" y="284163"/>
            <a:ext cx="6632575" cy="1081087"/>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YETENEK TÜRLERİ</a:t>
            </a:r>
          </a:p>
        </p:txBody>
      </p:sp>
      <p:sp>
        <p:nvSpPr>
          <p:cNvPr id="62467" name="Rectangle 3"/>
          <p:cNvSpPr>
            <a:spLocks noGrp="1" noChangeArrowheads="1"/>
          </p:cNvSpPr>
          <p:nvPr>
            <p:ph idx="1"/>
          </p:nvPr>
        </p:nvSpPr>
        <p:spPr>
          <a:xfrm>
            <a:off x="0" y="1628775"/>
            <a:ext cx="9144000" cy="5229225"/>
          </a:xfrm>
        </p:spPr>
        <p:txBody>
          <a:bodyPr>
            <a:normAutofit fontScale="92500" lnSpcReduction="10000"/>
          </a:bodyPr>
          <a:lstStyle/>
          <a:p>
            <a:pPr marL="609600" indent="-609600">
              <a:buClr>
                <a:schemeClr val="tx1"/>
              </a:buClr>
              <a:buFont typeface="Wingdings" pitchFamily="2" charset="2"/>
              <a:buAutoNum type="arabicPeriod"/>
              <a:defRPr/>
            </a:pPr>
            <a:r>
              <a:rPr lang="tr-TR" sz="33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S</a:t>
            </a:r>
            <a:r>
              <a:rPr lang="tr-TR" sz="3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tat</a:t>
            </a:r>
            <a:r>
              <a:rPr lang="tr-TR" sz="33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ik yetenek kavramı</a:t>
            </a:r>
          </a:p>
          <a:p>
            <a:pPr marL="609600" indent="-609600">
              <a:buClr>
                <a:schemeClr val="tx1"/>
              </a:buClr>
              <a:buNone/>
              <a:defRPr/>
            </a:pPr>
            <a:r>
              <a:rPr lang="tr-TR" sz="2800" dirty="0" smtClean="0">
                <a:solidFill>
                  <a:srgbClr val="78F775"/>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Bu görüş, sportif başarının, büyük ölçüde </a:t>
            </a:r>
            <a:r>
              <a:rPr lang="tr-TR" sz="2800" u="sng"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kalıtımla</a:t>
            </a:r>
            <a:r>
              <a:rPr lang="tr-TR" sz="280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belirlendiğini, gelişmesinin ise salgı bezleri aktivitesine bağlı olduğunu savunur.</a:t>
            </a:r>
            <a:endParaRPr lang="tr-TR" sz="2800" dirty="0" smtClean="0">
              <a:effectLst>
                <a:outerShdw blurRad="38100" dist="38100" dir="2700000" algn="tl">
                  <a:srgbClr val="000000">
                    <a:alpha val="43137"/>
                  </a:srgbClr>
                </a:outerShdw>
              </a:effectLst>
              <a:latin typeface="Times New Roman" pitchFamily="18" charset="0"/>
              <a:cs typeface="Times New Roman" pitchFamily="18" charset="0"/>
            </a:endParaRPr>
          </a:p>
          <a:p>
            <a:pPr>
              <a:lnSpc>
                <a:spcPct val="80000"/>
              </a:lnSpc>
              <a:buFont typeface="Wingdings" pitchFamily="2" charset="2"/>
              <a:buNone/>
            </a:pP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2</a:t>
            </a:r>
            <a:r>
              <a:rPr lang="tr-TR" sz="33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tr-TR" sz="33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Öğrenme teorisiyle ilgili yetenek anlayışı</a:t>
            </a:r>
            <a:endParaRPr lang="tr-TR"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a:lnSpc>
                <a:spcPct val="80000"/>
              </a:lnSpc>
              <a:buFont typeface="Wingdings" pitchFamily="2" charset="2"/>
              <a:buNone/>
            </a:pPr>
            <a:r>
              <a:rPr lang="tr-TR" sz="280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Bu teoriye göre sportif yete</a:t>
            </a:r>
            <a:r>
              <a:rPr lang="tr-TR" sz="2800" dirty="0" smtClean="0">
                <a:solidFill>
                  <a:srgbClr val="5454E2"/>
                </a:solidFill>
                <a:effectLst>
                  <a:outerShdw blurRad="38100" dist="38100" dir="2700000" algn="tl">
                    <a:srgbClr val="000000">
                      <a:alpha val="43137"/>
                    </a:srgbClr>
                  </a:outerShdw>
                </a:effectLst>
                <a:latin typeface="Times New Roman" pitchFamily="18" charset="0"/>
                <a:cs typeface="Times New Roman" pitchFamily="18" charset="0"/>
              </a:rPr>
              <a:t>nek</a:t>
            </a:r>
            <a:r>
              <a:rPr lang="tr-TR" sz="2800" dirty="0" smtClean="0">
                <a:solidFill>
                  <a:srgbClr val="78F775"/>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belli bir sırada verilen uyaranlar sonucu   oluşan şartlı reflekslere bağlı olarak gelişir. Bu anlayışı savunan teoriciler bireysel farklılıklar (fiziki ve psikolojik) ile çevre faktörlerini dikkate almamaktadırlar. </a:t>
            </a:r>
            <a:r>
              <a:rPr lang="tr-TR" sz="280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Eğitici kalitesinin önemi büyüktür.</a:t>
            </a:r>
            <a:endParaRPr lang="tr-TR" sz="3800"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a:p>
            <a:pPr marL="609600" indent="-609600">
              <a:buClr>
                <a:schemeClr val="tx1"/>
              </a:buClr>
              <a:buNone/>
              <a:defRPr/>
            </a:pP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3. </a:t>
            </a:r>
            <a:r>
              <a:rPr lang="tr-TR" sz="33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Dinamik yetenek anlayışı</a:t>
            </a:r>
            <a:endParaRPr lang="tr-TR" sz="2800" b="1"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a:p>
            <a:pPr marL="609600" indent="-609600">
              <a:buClr>
                <a:schemeClr val="tx1"/>
              </a:buClr>
              <a:buNone/>
              <a:defRPr/>
            </a:pPr>
            <a:r>
              <a:rPr lang="tr-TR" sz="2800" b="1" dirty="0" smtClean="0">
                <a:solidFill>
                  <a:srgbClr val="78F775"/>
                </a:solidFill>
                <a:effectLst>
                  <a:outerShdw blurRad="38100" dist="38100" dir="2700000" algn="tl">
                    <a:srgbClr val="000000">
                      <a:alpha val="43137"/>
                    </a:srgbClr>
                  </a:outerShdw>
                </a:effectLst>
                <a:latin typeface="Times New Roman" pitchFamily="18" charset="0"/>
                <a:cs typeface="Times New Roman" pitchFamily="18" charset="0"/>
              </a:rPr>
              <a:t>           </a:t>
            </a:r>
            <a:r>
              <a:rPr lang="tr-TR"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Bu anlayışı benimseyen uzmanlar kalıtımsal özelliklere gereken önemi vermektedir. Ama bu özelliklerin ancak</a:t>
            </a:r>
            <a:r>
              <a:rPr lang="tr-TR" dirty="0" smtClean="0">
                <a:solidFill>
                  <a:srgbClr val="78F775"/>
                </a:solidFill>
                <a:effectLst>
                  <a:outerShdw blurRad="38100" dist="38100" dir="2700000" algn="tl">
                    <a:srgbClr val="000000">
                      <a:alpha val="43137"/>
                    </a:srgbClr>
                  </a:outerShdw>
                </a:effectLst>
                <a:latin typeface="Times New Roman" pitchFamily="18" charset="0"/>
                <a:cs typeface="Times New Roman" pitchFamily="18" charset="0"/>
              </a:rPr>
              <a:t> </a:t>
            </a:r>
            <a:r>
              <a:rPr lang="tr-TR" b="1" u="sng"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çevre koşulları</a:t>
            </a:r>
            <a:r>
              <a:rPr lang="tr-TR"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a:t>
            </a:r>
            <a:r>
              <a:rPr lang="tr-TR"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sayesinde bütünüyle gelişebileceğini savunurlar.</a:t>
            </a:r>
            <a:endParaRPr lang="tr-TR" sz="33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609600" indent="-609600" eaLnBrk="1" hangingPunct="1">
              <a:buClr>
                <a:schemeClr val="tx1"/>
              </a:buClr>
              <a:buFont typeface="Wingdings" pitchFamily="2" charset="2"/>
              <a:buNone/>
              <a:defRPr/>
            </a:pPr>
            <a:endParaRPr lang="tr-TR" sz="2800" b="1"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endParaRPr>
          </a:p>
          <a:p>
            <a:pPr marL="609600" indent="-609600" eaLnBrk="1" hangingPunct="1">
              <a:buClr>
                <a:schemeClr val="tx1"/>
              </a:buClr>
              <a:buFont typeface="Wingdings" pitchFamily="2" charset="2"/>
              <a:buNone/>
              <a:defRPr/>
            </a:pPr>
            <a:endParaRPr lang="tr-TR" sz="2800" b="1" dirty="0" smtClean="0">
              <a:effectLst/>
              <a:latin typeface="Comic Sans MS" pitchFamily="66" charset="0"/>
            </a:endParaRPr>
          </a:p>
          <a:p>
            <a:pPr marL="990600" lvl="1" indent="-533400" eaLnBrk="1" hangingPunct="1">
              <a:buFont typeface="Wingdings" pitchFamily="2" charset="2"/>
              <a:buChar char="u"/>
              <a:defRPr/>
            </a:pPr>
            <a:endParaRPr lang="tr-TR" dirty="0" smtClean="0">
              <a:latin typeface="Comic Sans MS" pitchFamily="66" charset="0"/>
            </a:endParaRPr>
          </a:p>
          <a:p>
            <a:pPr marL="609600" indent="-609600" eaLnBrk="1" hangingPunct="1">
              <a:defRPr/>
            </a:pPr>
            <a:endParaRPr lang="tr-TR"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0" y="428604"/>
            <a:ext cx="9144000" cy="692150"/>
          </a:xfrm>
        </p:spPr>
        <p:txBody>
          <a:bodyPr>
            <a:noAutofit/>
          </a:bodyPr>
          <a:lstStyle/>
          <a:p>
            <a:pPr algn="ctr" eaLnBrk="1" hangingPunct="1">
              <a:defRPr/>
            </a:pPr>
            <a:r>
              <a:rPr lang="tr-TR" sz="4000" b="1" dirty="0" smtClean="0">
                <a:solidFill>
                  <a:srgbClr val="FF0000"/>
                </a:solidFill>
                <a:latin typeface="Times New Roman" pitchFamily="18" charset="0"/>
                <a:cs typeface="Times New Roman" pitchFamily="18" charset="0"/>
              </a:rPr>
              <a:t>YETENEKLİ SPORCULARIN ÖZELLİKLERİ</a:t>
            </a:r>
          </a:p>
        </p:txBody>
      </p:sp>
      <p:sp>
        <p:nvSpPr>
          <p:cNvPr id="63491" name="Rectangle 3"/>
          <p:cNvSpPr>
            <a:spLocks noGrp="1" noChangeArrowheads="1"/>
          </p:cNvSpPr>
          <p:nvPr>
            <p:ph idx="1"/>
          </p:nvPr>
        </p:nvSpPr>
        <p:spPr>
          <a:xfrm>
            <a:off x="0" y="857232"/>
            <a:ext cx="9144000" cy="6165850"/>
          </a:xfrm>
        </p:spPr>
        <p:txBody>
          <a:bodyPr/>
          <a:lstStyle/>
          <a:p>
            <a:pPr marL="609600" indent="-609600" eaLnBrk="1" hangingPunct="1">
              <a:lnSpc>
                <a:spcPct val="90000"/>
              </a:lnSpc>
              <a:buFont typeface="Wingdings" pitchFamily="2" charset="2"/>
              <a:buNone/>
              <a:defRPr/>
            </a:pPr>
            <a:endParaRPr lang="tr-TR" sz="2400" b="1" dirty="0" smtClean="0">
              <a:solidFill>
                <a:srgbClr val="FFFF00"/>
              </a:solidFill>
            </a:endParaRPr>
          </a:p>
          <a:p>
            <a:pPr marL="609600" indent="-609600" eaLnBrk="1" hangingPunct="1">
              <a:lnSpc>
                <a:spcPct val="90000"/>
              </a:lnSpc>
              <a:buFont typeface="Wingdings" pitchFamily="2" charset="2"/>
              <a:buChar char="§"/>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Aynı kapsam ve büyüklükteki antrenman uyaranlarında büyük başarı elde eder.</a:t>
            </a:r>
          </a:p>
          <a:p>
            <a:pPr marL="609600" indent="-609600" eaLnBrk="1" hangingPunct="1">
              <a:lnSpc>
                <a:spcPct val="90000"/>
              </a:lnSpc>
              <a:buFont typeface="Wingdings" pitchFamily="2" charset="2"/>
              <a:buChar char="§"/>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Antrenmanda verilenlere daha çabuk uyum sağlar.</a:t>
            </a:r>
          </a:p>
          <a:p>
            <a:pPr marL="609600" indent="-609600" eaLnBrk="1" hangingPunct="1">
              <a:lnSpc>
                <a:spcPct val="90000"/>
              </a:lnSpc>
              <a:buFont typeface="Wingdings" pitchFamily="2" charset="2"/>
              <a:buChar char="§"/>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Daha önce edindiği deneyimleri yaratıcı bir şekilde geliştirir ve yeni durumlara uygular.</a:t>
            </a:r>
          </a:p>
          <a:p>
            <a:pPr marL="609600" indent="-609600" eaLnBrk="1" hangingPunct="1">
              <a:lnSpc>
                <a:spcPct val="90000"/>
              </a:lnSpc>
              <a:buFont typeface="Wingdings" pitchFamily="2" charset="2"/>
              <a:buChar char="§"/>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Kendine verilen zor görevleri bile başarıyla yerine getirir ve sorunları orijinal bir biçimde çözer.</a:t>
            </a:r>
          </a:p>
          <a:p>
            <a:pPr marL="609600" indent="-609600" eaLnBrk="1" hangingPunct="1">
              <a:lnSpc>
                <a:spcPct val="110000"/>
              </a:lnSpc>
              <a:buFont typeface="Wingdings" pitchFamily="2" charset="2"/>
              <a:buAutoNum type="arabicPeriod" startAt="6"/>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Performansı gittikçe yükselmesi onun tipik özelliğidir.</a:t>
            </a:r>
          </a:p>
          <a:p>
            <a:pPr marL="609600" indent="-609600" eaLnBrk="1" hangingPunct="1">
              <a:lnSpc>
                <a:spcPct val="110000"/>
              </a:lnSpc>
              <a:buFont typeface="Wingdings" pitchFamily="2" charset="2"/>
              <a:buAutoNum type="arabicPeriod" startAt="6"/>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Yetenekli sporcu çalışkan ve hırslıdır.</a:t>
            </a:r>
          </a:p>
          <a:p>
            <a:pPr marL="609600" indent="-609600" eaLnBrk="1" hangingPunct="1">
              <a:lnSpc>
                <a:spcPct val="110000"/>
              </a:lnSpc>
              <a:buFont typeface="Wingdings" pitchFamily="2" charset="2"/>
              <a:buAutoNum type="arabicPeriod" startAt="6"/>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Stres altındayken bile doğru değerlendirme yapabilir.</a:t>
            </a:r>
          </a:p>
          <a:p>
            <a:pPr marL="609600" indent="-609600" eaLnBrk="1" hangingPunct="1">
              <a:lnSpc>
                <a:spcPct val="110000"/>
              </a:lnSpc>
              <a:buFont typeface="Wingdings" pitchFamily="2" charset="2"/>
              <a:buAutoNum type="arabicPeriod" startAt="6"/>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Riski göze alabilir.</a:t>
            </a:r>
          </a:p>
          <a:p>
            <a:pPr marL="609600" indent="-609600" eaLnBrk="1" hangingPunct="1">
              <a:lnSpc>
                <a:spcPct val="110000"/>
              </a:lnSpc>
              <a:buFont typeface="Wingdings" pitchFamily="2" charset="2"/>
              <a:buAutoNum type="arabicPeriod" startAt="6"/>
              <a:defRPr/>
            </a:pPr>
            <a:r>
              <a:rPr lang="tr-TR" sz="24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Başarısızlıklar karşısında gücünü kaybetmez. Bunu bir motivasyon gerekçesi yapabilir.</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0" y="0"/>
            <a:ext cx="9144000" cy="692150"/>
          </a:xfrm>
        </p:spPr>
        <p:txBody>
          <a:bodyPr/>
          <a:lstStyle/>
          <a:p>
            <a:pPr algn="ctr" eaLnBrk="1" hangingPunct="1">
              <a:lnSpc>
                <a:spcPct val="80000"/>
              </a:lnSpc>
              <a:defRPr/>
            </a:pPr>
            <a:r>
              <a:rPr lang="tr-TR" sz="4000" b="1" dirty="0" smtClean="0">
                <a:solidFill>
                  <a:srgbClr val="FF0000"/>
                </a:solidFill>
                <a:latin typeface="Times New Roman" pitchFamily="18" charset="0"/>
                <a:cs typeface="Times New Roman" pitchFamily="18" charset="0"/>
              </a:rPr>
              <a:t>YETENEK SEÇİMİNİN YARARLARI</a:t>
            </a:r>
          </a:p>
        </p:txBody>
      </p:sp>
      <p:sp>
        <p:nvSpPr>
          <p:cNvPr id="64515" name="Rectangle 3"/>
          <p:cNvSpPr>
            <a:spLocks noGrp="1" noChangeArrowheads="1"/>
          </p:cNvSpPr>
          <p:nvPr>
            <p:ph idx="1"/>
          </p:nvPr>
        </p:nvSpPr>
        <p:spPr>
          <a:xfrm>
            <a:off x="0" y="954087"/>
            <a:ext cx="9144000" cy="5903913"/>
          </a:xfrm>
        </p:spPr>
        <p:txBody>
          <a:bodyPr/>
          <a:lstStyle/>
          <a:p>
            <a:pPr marL="609600" indent="-609600" eaLnBrk="1" hangingPunct="1">
              <a:lnSpc>
                <a:spcPct val="90000"/>
              </a:lnSpc>
              <a:buNone/>
              <a:defRPr/>
            </a:pP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1.  Kişilerin kısa zamanda istenilen yüksek performansa ulaşmasını sağlar.</a:t>
            </a:r>
          </a:p>
          <a:p>
            <a:pPr marL="609600" indent="-609600" eaLnBrk="1" hangingPunct="1">
              <a:lnSpc>
                <a:spcPct val="90000"/>
              </a:lnSpc>
              <a:buNone/>
              <a:defRPr/>
            </a:pP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2.  Üstün yetenekli sporcularla çalışan antrenörün çalışma şevki ve isteği artar.</a:t>
            </a:r>
          </a:p>
          <a:p>
            <a:pPr marL="609600" indent="-609600" eaLnBrk="1" hangingPunct="1">
              <a:lnSpc>
                <a:spcPct val="90000"/>
              </a:lnSpc>
              <a:buNone/>
              <a:defRPr/>
            </a:pP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3.  Sporcunun kendine güveni artar.</a:t>
            </a:r>
          </a:p>
          <a:p>
            <a:pPr marL="609600" indent="-609600" eaLnBrk="1" hangingPunct="1">
              <a:lnSpc>
                <a:spcPct val="90000"/>
              </a:lnSpc>
              <a:buNone/>
              <a:defRPr/>
            </a:pP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4.  Sporcular sürekli kontrol altında oldukları için istenmeyen yöndeki gelişmelere karşı hemen önlem alınabilir. </a:t>
            </a:r>
          </a:p>
          <a:p>
            <a:pPr marL="609600" indent="-609600" eaLnBrk="1" hangingPunct="1">
              <a:lnSpc>
                <a:spcPct val="90000"/>
              </a:lnSpc>
              <a:buClr>
                <a:srgbClr val="FFFFCC"/>
              </a:buClr>
              <a:buNone/>
              <a:defRPr/>
            </a:pP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5.   Çocuklar kendilerinin fiziksel ve psikolojik olarak özelliklerine en uygun branşa seçildiklerinden daha fazla hoşlanırlar.</a:t>
            </a:r>
          </a:p>
          <a:p>
            <a:pPr marL="609600" indent="-609600" eaLnBrk="1" hangingPunct="1">
              <a:lnSpc>
                <a:spcPct val="90000"/>
              </a:lnSpc>
              <a:buClr>
                <a:srgbClr val="FFFFCC"/>
              </a:buClr>
              <a:buNone/>
              <a:defRPr/>
            </a:pPr>
            <a:r>
              <a:rPr lang="tr-TR" sz="2800"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rPr>
              <a:t>6.  Yetenekli sporcuların yarışma kariyerleri sona erdikten sonra mesleki eğitimden geçirilerek o alandaki kaliteli antrenör sayısı artırılabilir.</a:t>
            </a:r>
            <a:endParaRPr lang="tr-TR" dirty="0" smtClean="0">
              <a:solidFill>
                <a:schemeClr val="tx1">
                  <a:lumMod val="95000"/>
                  <a:lumOff val="5000"/>
                </a:schemeClr>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28596" y="0"/>
            <a:ext cx="8229600" cy="1143000"/>
          </a:xfrm>
        </p:spPr>
        <p:txBody>
          <a:bodyPr>
            <a:noAutofit/>
          </a:bodyPr>
          <a:lstStyle/>
          <a:p>
            <a:pPr algn="ctr" eaLnBrk="1" hangingPunct="1">
              <a:defRPr/>
            </a:pPr>
            <a:r>
              <a:rPr lang="tr-TR" sz="4000" b="1" dirty="0" smtClean="0">
                <a:solidFill>
                  <a:srgbClr val="FF0000"/>
                </a:solidFill>
                <a:latin typeface="Times New Roman" pitchFamily="18" charset="0"/>
                <a:cs typeface="Times New Roman" pitchFamily="18" charset="0"/>
              </a:rPr>
              <a:t>YETENEK SEÇİMİNİN ZARARLARI</a:t>
            </a:r>
          </a:p>
        </p:txBody>
      </p:sp>
      <p:sp>
        <p:nvSpPr>
          <p:cNvPr id="65539" name="Rectangle 3"/>
          <p:cNvSpPr>
            <a:spLocks noGrp="1" noChangeArrowheads="1"/>
          </p:cNvSpPr>
          <p:nvPr>
            <p:ph type="body" sz="half" idx="1"/>
          </p:nvPr>
        </p:nvSpPr>
        <p:spPr>
          <a:xfrm>
            <a:off x="0" y="1071546"/>
            <a:ext cx="9144000" cy="3268663"/>
          </a:xfrm>
        </p:spPr>
        <p:txBody>
          <a:bodyPr/>
          <a:lstStyle/>
          <a:p>
            <a:pPr marL="609600" indent="-609600" eaLnBrk="1" hangingPunct="1">
              <a:buFontTx/>
              <a:buAutoNum type="arabicPeriod"/>
              <a:defRPr/>
            </a:pPr>
            <a:r>
              <a:rPr lang="tr-TR" b="1" dirty="0" smtClean="0">
                <a:solidFill>
                  <a:schemeClr val="tx1">
                    <a:lumMod val="95000"/>
                    <a:lumOff val="5000"/>
                  </a:schemeClr>
                </a:solidFill>
                <a:latin typeface="Comic Sans MS" pitchFamily="66" charset="0"/>
              </a:rPr>
              <a:t>Belirli bir grup çocuk arasından ortalama yeteneğin üzerinde olanların seçilip bunların yoğun bir eğitime tabi tutulması.</a:t>
            </a:r>
          </a:p>
          <a:p>
            <a:pPr marL="609600" indent="-609600" eaLnBrk="1" hangingPunct="1">
              <a:buFontTx/>
              <a:buAutoNum type="arabicPeriod"/>
              <a:defRPr/>
            </a:pPr>
            <a:endParaRPr lang="tr-TR" b="1" dirty="0" smtClean="0">
              <a:solidFill>
                <a:schemeClr val="tx1">
                  <a:lumMod val="95000"/>
                  <a:lumOff val="5000"/>
                </a:schemeClr>
              </a:solidFill>
              <a:latin typeface="Comic Sans MS" pitchFamily="66" charset="0"/>
            </a:endParaRPr>
          </a:p>
          <a:p>
            <a:pPr marL="609600" indent="-609600" eaLnBrk="1" hangingPunct="1">
              <a:buFontTx/>
              <a:buAutoNum type="arabicPeriod"/>
              <a:defRPr/>
            </a:pPr>
            <a:r>
              <a:rPr lang="tr-TR" b="1" dirty="0" smtClean="0">
                <a:solidFill>
                  <a:schemeClr val="tx1">
                    <a:lumMod val="95000"/>
                    <a:lumOff val="5000"/>
                  </a:schemeClr>
                </a:solidFill>
                <a:latin typeface="Comic Sans MS" pitchFamily="66" charset="0"/>
              </a:rPr>
              <a:t>“Yeryüzü Tanrılarının” yaratılmasına sebep olması...</a:t>
            </a:r>
          </a:p>
        </p:txBody>
      </p:sp>
      <p:pic>
        <p:nvPicPr>
          <p:cNvPr id="4" name="Picture 4" descr="CimCin3"/>
          <p:cNvPicPr>
            <a:picLocks noChangeAspect="1" noChangeArrowheads="1"/>
          </p:cNvPicPr>
          <p:nvPr/>
        </p:nvPicPr>
        <p:blipFill>
          <a:blip r:embed="rId2" cstate="print"/>
          <a:srcRect/>
          <a:stretch>
            <a:fillRect/>
          </a:stretch>
        </p:blipFill>
        <p:spPr bwMode="auto">
          <a:xfrm>
            <a:off x="0" y="3357562"/>
            <a:ext cx="4357686" cy="3500438"/>
          </a:xfrm>
          <a:prstGeom prst="rect">
            <a:avLst/>
          </a:prstGeom>
          <a:noFill/>
          <a:ln w="9525">
            <a:noFill/>
            <a:miter lim="800000"/>
            <a:headEnd/>
            <a:tailEnd/>
          </a:ln>
        </p:spPr>
      </p:pic>
      <p:pic>
        <p:nvPicPr>
          <p:cNvPr id="6" name="Picture 4" descr="CimCin2"/>
          <p:cNvPicPr>
            <a:picLocks noChangeAspect="1" noChangeArrowheads="1"/>
          </p:cNvPicPr>
          <p:nvPr/>
        </p:nvPicPr>
        <p:blipFill>
          <a:blip r:embed="rId3" cstate="print"/>
          <a:srcRect/>
          <a:stretch>
            <a:fillRect/>
          </a:stretch>
        </p:blipFill>
        <p:spPr bwMode="auto">
          <a:xfrm>
            <a:off x="4643438" y="3357562"/>
            <a:ext cx="4500562" cy="35004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4000" b="1" dirty="0" smtClean="0">
                <a:solidFill>
                  <a:srgbClr val="FF0000"/>
                </a:solidFill>
                <a:latin typeface="Times New Roman" pitchFamily="18" charset="0"/>
                <a:cs typeface="Times New Roman" pitchFamily="18" charset="0"/>
              </a:rPr>
              <a:t>YETENEK SEÇİMİNDE TAHMİN GEÇERLİLİĞİ</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1935480"/>
            <a:ext cx="8229600" cy="4733880"/>
          </a:xfrm>
        </p:spPr>
        <p:txBody>
          <a:bodyPr>
            <a:normAutofit lnSpcReduction="10000"/>
          </a:bodyPr>
          <a:lstStyle/>
          <a:p>
            <a:r>
              <a:rPr lang="tr-TR" sz="3000" dirty="0" smtClean="0"/>
              <a:t>Sporu mümkün olduğunca yaymak ve mevcut sporcu sayısını arttırmak.</a:t>
            </a:r>
          </a:p>
          <a:p>
            <a:r>
              <a:rPr lang="tr-TR" sz="3000" dirty="0" smtClean="0"/>
              <a:t>Alanında uzman nitelikli antrenör sayısını arttırmak.</a:t>
            </a:r>
          </a:p>
          <a:p>
            <a:pPr lvl="0"/>
            <a:r>
              <a:rPr lang="tr-TR" sz="3000" dirty="0" smtClean="0"/>
              <a:t>Spor branşına has çerçeve programlar geliştirmek</a:t>
            </a:r>
          </a:p>
          <a:p>
            <a:pPr lvl="0"/>
            <a:r>
              <a:rPr lang="tr-TR" sz="3000" dirty="0" smtClean="0"/>
              <a:t>Müsabaka program ve imkanlarını geliştirmek</a:t>
            </a:r>
          </a:p>
          <a:p>
            <a:pPr lvl="0"/>
            <a:r>
              <a:rPr lang="tr-TR" sz="3000" dirty="0" smtClean="0"/>
              <a:t>Spor branşına uygun yetenek arama, seçim ve yönlendirme hakkında kriterler metotlar belirlemek.</a:t>
            </a:r>
          </a:p>
          <a:p>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008063" y="428604"/>
            <a:ext cx="8135937" cy="785793"/>
          </a:xfrm>
        </p:spPr>
        <p:txBody>
          <a:bodyPr>
            <a:noAutofit/>
          </a:bodyPr>
          <a:lstStyle/>
          <a:p>
            <a:pPr algn="ctr" eaLnBrk="1" hangingPunct="1">
              <a:defRPr/>
            </a:pPr>
            <a:r>
              <a:rPr lang="tr-TR" sz="4000" b="1" dirty="0" smtClean="0">
                <a:solidFill>
                  <a:srgbClr val="FF0000"/>
                </a:solidFill>
                <a:latin typeface="Times New Roman" pitchFamily="18" charset="0"/>
                <a:cs typeface="Times New Roman" pitchFamily="18" charset="0"/>
              </a:rPr>
              <a:t>YETENEKLİ SPORCULARIN SEÇİMİ</a:t>
            </a:r>
          </a:p>
        </p:txBody>
      </p:sp>
      <p:sp>
        <p:nvSpPr>
          <p:cNvPr id="66563" name="Rectangle 3"/>
          <p:cNvSpPr>
            <a:spLocks noGrp="1" noChangeArrowheads="1"/>
          </p:cNvSpPr>
          <p:nvPr>
            <p:ph type="body" sz="half" idx="1"/>
          </p:nvPr>
        </p:nvSpPr>
        <p:spPr>
          <a:xfrm>
            <a:off x="735013" y="2420938"/>
            <a:ext cx="7867650" cy="2089150"/>
          </a:xfrm>
        </p:spPr>
        <p:txBody>
          <a:bodyPr>
            <a:normAutofit/>
          </a:bodyPr>
          <a:lstStyle/>
          <a:p>
            <a:pPr marL="609600" indent="-609600" eaLnBrk="1" hangingPunct="1">
              <a:buClr>
                <a:schemeClr val="tx1"/>
              </a:buClr>
              <a:buFont typeface="Wingdings" pitchFamily="2" charset="2"/>
              <a:buNone/>
              <a:defRPr/>
            </a:pPr>
            <a:r>
              <a:rPr lang="tr-TR" sz="3200" dirty="0" smtClean="0">
                <a:latin typeface="Times New Roman" pitchFamily="18" charset="0"/>
                <a:cs typeface="Times New Roman" pitchFamily="18" charset="0"/>
              </a:rPr>
              <a:t>DOĞAL SEÇİM</a:t>
            </a:r>
          </a:p>
          <a:p>
            <a:pPr marL="609600" indent="-609600" eaLnBrk="1" hangingPunct="1">
              <a:buClr>
                <a:schemeClr val="tx1"/>
              </a:buClr>
              <a:buFont typeface="Wingdings" pitchFamily="2" charset="2"/>
              <a:buNone/>
              <a:defRPr/>
            </a:pPr>
            <a:endParaRPr lang="tr-TR" sz="3200" dirty="0" smtClean="0">
              <a:latin typeface="Times New Roman" pitchFamily="18" charset="0"/>
              <a:cs typeface="Times New Roman" pitchFamily="18" charset="0"/>
            </a:endParaRPr>
          </a:p>
          <a:p>
            <a:pPr marL="609600" indent="-609600" eaLnBrk="1" hangingPunct="1">
              <a:buClr>
                <a:schemeClr val="tx1"/>
              </a:buClr>
              <a:buFont typeface="Wingdings" pitchFamily="2" charset="2"/>
              <a:buNone/>
              <a:defRPr/>
            </a:pPr>
            <a:r>
              <a:rPr lang="tr-TR" sz="3200" dirty="0" smtClean="0">
                <a:latin typeface="Times New Roman" pitchFamily="18" charset="0"/>
                <a:cs typeface="Times New Roman" pitchFamily="18" charset="0"/>
              </a:rPr>
              <a:t>BİLİMSEL SEÇİM</a:t>
            </a:r>
          </a:p>
        </p:txBody>
      </p:sp>
      <p:pic>
        <p:nvPicPr>
          <p:cNvPr id="52226" name="Picture 2" descr="C:\Documents and Settings\veysel.A-BA6A83C1A74E4\Desktop\tenis-konsantrasyon.jpg"/>
          <p:cNvPicPr>
            <a:picLocks noChangeAspect="1" noChangeArrowheads="1"/>
          </p:cNvPicPr>
          <p:nvPr/>
        </p:nvPicPr>
        <p:blipFill>
          <a:blip r:embed="rId2" cstate="print"/>
          <a:srcRect/>
          <a:stretch>
            <a:fillRect/>
          </a:stretch>
        </p:blipFill>
        <p:spPr bwMode="auto">
          <a:xfrm>
            <a:off x="5143504" y="1714488"/>
            <a:ext cx="3190875" cy="428625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336675" y="0"/>
            <a:ext cx="7350125" cy="928670"/>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DOĞAL SEÇİM</a:t>
            </a:r>
          </a:p>
        </p:txBody>
      </p:sp>
      <p:sp>
        <p:nvSpPr>
          <p:cNvPr id="67587" name="Rectangle 3"/>
          <p:cNvSpPr>
            <a:spLocks noGrp="1" noChangeArrowheads="1"/>
          </p:cNvSpPr>
          <p:nvPr>
            <p:ph idx="1"/>
          </p:nvPr>
        </p:nvSpPr>
        <p:spPr>
          <a:xfrm>
            <a:off x="0" y="1071546"/>
            <a:ext cx="9144000" cy="4795854"/>
          </a:xfrm>
        </p:spPr>
        <p:txBody>
          <a:bodyPr>
            <a:normAutofit/>
          </a:bodyPr>
          <a:lstStyle/>
          <a:p>
            <a:pPr algn="ctr" eaLnBrk="1" hangingPunct="1">
              <a:buFont typeface="Wingdings" pitchFamily="2" charset="2"/>
              <a:buNone/>
              <a:defRPr/>
            </a:pP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Bu seçimde kişi ya tesadüfen seçtiği spor dalına katılır yada başka bir spor dalında başarılı olamayacağını anlayarak dal değiştirmesi şeklinde antrenörün yada öğretmenin karşısına gelir.</a:t>
            </a:r>
          </a:p>
          <a:p>
            <a:pPr marL="514350" indent="-514350" eaLnBrk="1" hangingPunct="1">
              <a:buFont typeface="+mj-lt"/>
              <a:buAutoNum type="arabicPeriod"/>
              <a:defRPr/>
            </a:pP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Erken katılım</a:t>
            </a:r>
          </a:p>
          <a:p>
            <a:pPr marL="514350" indent="-514350" eaLnBrk="1" hangingPunct="1">
              <a:buFont typeface="+mj-lt"/>
              <a:buAutoNum type="arabicPeriod"/>
              <a:defRPr/>
            </a:pP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Geç Katılım</a:t>
            </a:r>
          </a:p>
          <a:p>
            <a:pPr marL="514350" indent="-514350" eaLnBrk="1" hangingPunct="1">
              <a:buFont typeface="+mj-lt"/>
              <a:buAutoNum type="arabicPeriod"/>
              <a:defRPr/>
            </a:pP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Çapraz Katılım</a:t>
            </a:r>
          </a:p>
        </p:txBody>
      </p:sp>
      <p:pic>
        <p:nvPicPr>
          <p:cNvPr id="4" name="Picture 4" descr="NEMOV0~1"/>
          <p:cNvPicPr>
            <a:picLocks noChangeAspect="1" noChangeArrowheads="1"/>
          </p:cNvPicPr>
          <p:nvPr/>
        </p:nvPicPr>
        <p:blipFill>
          <a:blip r:embed="rId2" cstate="print"/>
          <a:srcRect/>
          <a:stretch>
            <a:fillRect/>
          </a:stretch>
        </p:blipFill>
        <p:spPr bwMode="auto">
          <a:xfrm>
            <a:off x="4000496" y="3714752"/>
            <a:ext cx="4864092" cy="2857496"/>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476375" y="333375"/>
            <a:ext cx="7343775" cy="881047"/>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BİLİMSEL SEÇİM</a:t>
            </a:r>
          </a:p>
        </p:txBody>
      </p:sp>
      <p:sp>
        <p:nvSpPr>
          <p:cNvPr id="68611" name="Rectangle 3"/>
          <p:cNvSpPr>
            <a:spLocks noGrp="1" noChangeArrowheads="1"/>
          </p:cNvSpPr>
          <p:nvPr>
            <p:ph idx="1"/>
          </p:nvPr>
        </p:nvSpPr>
        <p:spPr>
          <a:xfrm>
            <a:off x="323850" y="1571612"/>
            <a:ext cx="8362950" cy="4295788"/>
          </a:xfrm>
        </p:spPr>
        <p:txBody>
          <a:bodyPr/>
          <a:lstStyle/>
          <a:p>
            <a:pPr eaLnBrk="1" hangingPunct="1">
              <a:buFont typeface="Wingdings" pitchFamily="2" charset="2"/>
              <a:buNone/>
              <a:defRPr/>
            </a:pPr>
            <a:r>
              <a:rPr lang="tr-TR" dirty="0" smtClean="0"/>
              <a:t>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Spor bilim adamlarının yardımıyla yapılan ve bilimsel testlerle desteklenen bu yöntemde yetenekli gençlerin kendilerine en uygun spor dalına yönlendirilmesi sağlanır.</a:t>
            </a:r>
          </a:p>
        </p:txBody>
      </p:sp>
      <p:pic>
        <p:nvPicPr>
          <p:cNvPr id="59393" name="Picture 1" descr="C:\Users\HP\Desktop\c3a7bf5529fa41628bcd124d6eb2baff.jpg"/>
          <p:cNvPicPr>
            <a:picLocks noChangeAspect="1" noChangeArrowheads="1"/>
          </p:cNvPicPr>
          <p:nvPr/>
        </p:nvPicPr>
        <p:blipFill>
          <a:blip r:embed="rId2" cstate="print"/>
          <a:srcRect/>
          <a:stretch>
            <a:fillRect/>
          </a:stretch>
        </p:blipFill>
        <p:spPr bwMode="auto">
          <a:xfrm>
            <a:off x="5000628" y="3357562"/>
            <a:ext cx="4143372" cy="3500438"/>
          </a:xfrm>
          <a:prstGeom prst="rect">
            <a:avLst/>
          </a:prstGeom>
          <a:noFill/>
        </p:spPr>
      </p:pic>
      <p:pic>
        <p:nvPicPr>
          <p:cNvPr id="5" name="Picture 4" descr="HUNGAR~1"/>
          <p:cNvPicPr>
            <a:picLocks noChangeAspect="1" noChangeArrowheads="1"/>
          </p:cNvPicPr>
          <p:nvPr/>
        </p:nvPicPr>
        <p:blipFill>
          <a:blip r:embed="rId3" cstate="print"/>
          <a:srcRect/>
          <a:stretch>
            <a:fillRect/>
          </a:stretch>
        </p:blipFill>
        <p:spPr bwMode="auto">
          <a:xfrm>
            <a:off x="0" y="3357562"/>
            <a:ext cx="5035523" cy="3500438"/>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5" name="Rectangle 3"/>
          <p:cNvSpPr>
            <a:spLocks noGrp="1" noChangeArrowheads="1"/>
          </p:cNvSpPr>
          <p:nvPr>
            <p:ph idx="1"/>
          </p:nvPr>
        </p:nvSpPr>
        <p:spPr>
          <a:xfrm>
            <a:off x="0" y="0"/>
            <a:ext cx="9144000" cy="6858000"/>
          </a:xfrm>
        </p:spPr>
        <p:txBody>
          <a:bodyPr/>
          <a:lstStyle/>
          <a:p>
            <a:pPr algn="ctr" eaLnBrk="1" hangingPunct="1">
              <a:buFont typeface="Wingdings" pitchFamily="2" charset="2"/>
              <a:buNone/>
              <a:defRPr/>
            </a:pPr>
            <a:r>
              <a:rPr lang="tr-TR" sz="4000" b="1" dirty="0" smtClean="0">
                <a:solidFill>
                  <a:srgbClr val="FF0000"/>
                </a:solidFill>
                <a:latin typeface="Times New Roman" pitchFamily="18" charset="0"/>
                <a:cs typeface="Times New Roman" pitchFamily="18" charset="0"/>
              </a:rPr>
              <a:t>YETENEK SEÇİMİNDE ÖN ŞARTLAR</a:t>
            </a:r>
          </a:p>
          <a:p>
            <a:pPr eaLnBrk="1" hangingPunct="1">
              <a:defRPr/>
            </a:pPr>
            <a:r>
              <a:rPr lang="tr-TR" sz="2800"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Antropometrik</a:t>
            </a: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Ön Şartlar</a:t>
            </a: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Sporcunun; boyu, kilosu, vücut yapısı,vücudunun ağırlık merkezi vb. özellikleri </a:t>
            </a:r>
            <a:endParaRPr lang="tr-TR" sz="28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defRPr/>
            </a:pPr>
            <a:r>
              <a:rPr lang="tr-TR" sz="2800"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Kondisyonel</a:t>
            </a: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Ön Şartlar</a:t>
            </a: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Sporcunun; genel </a:t>
            </a: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ve</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özel dayanıklılığı,statik </a:t>
            </a: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ve</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dinamik kuvveti, sürat, reaksiyon yeteneği, beceri </a:t>
            </a: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ve</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hareketlilik gibi özellikleri.  </a:t>
            </a:r>
            <a:endParaRPr lang="tr-TR" sz="28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defRPr/>
            </a:pPr>
            <a:r>
              <a:rPr lang="tr-TR" sz="2800"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Tekno</a:t>
            </a: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t>
            </a:r>
            <a:r>
              <a:rPr lang="tr-TR" sz="2800"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motorik</a:t>
            </a: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özellikler</a:t>
            </a: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Sporcunun; denge yeteneği, yer mesafe </a:t>
            </a: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ve</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tempo hissi, topa yatkınlığı, ritmik </a:t>
            </a: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ve</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akıcılık gibi özellikleri</a:t>
            </a:r>
          </a:p>
          <a:p>
            <a:pPr>
              <a:defRPr/>
            </a:pP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Öğrenim yeteneği</a:t>
            </a: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Sporcunun algılama, gözlem </a:t>
            </a:r>
            <a:r>
              <a:rPr lang="tr-TR" sz="2800" b="1" dirty="0" smtClean="0">
                <a:effectLst>
                  <a:outerShdw blurRad="38100" dist="38100" dir="2700000" algn="tl">
                    <a:srgbClr val="000000">
                      <a:alpha val="43137"/>
                    </a:srgbClr>
                  </a:outerShdw>
                </a:effectLst>
                <a:latin typeface="Times New Roman" pitchFamily="18" charset="0"/>
                <a:cs typeface="Times New Roman" pitchFamily="18" charset="0"/>
              </a:rPr>
              <a:t>ve</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analiz etme özellikleri </a:t>
            </a:r>
          </a:p>
          <a:p>
            <a:pPr eaLnBrk="1" hangingPunct="1">
              <a:defRPr/>
            </a:pPr>
            <a:endParaRPr lang="tr-TR" sz="2800" dirty="0" smtClean="0">
              <a:effectLst>
                <a:outerShdw blurRad="38100" dist="38100" dir="2700000" algn="tl">
                  <a:srgbClr val="000000">
                    <a:alpha val="43137"/>
                  </a:srgbClr>
                </a:outerShdw>
              </a:effectLst>
              <a:latin typeface="Times New Roman" pitchFamily="18" charset="0"/>
              <a:cs typeface="Times New Roman" pitchFamily="18" charset="0"/>
            </a:endParaRPr>
          </a:p>
          <a:p>
            <a:pPr eaLnBrk="1" hangingPunct="1">
              <a:defRPr/>
            </a:pPr>
            <a:endParaRPr lang="tr-TR" sz="28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idx="1"/>
          </p:nvPr>
        </p:nvSpPr>
        <p:spPr>
          <a:xfrm>
            <a:off x="214282" y="142852"/>
            <a:ext cx="8715436" cy="4214842"/>
          </a:xfrm>
        </p:spPr>
        <p:txBody>
          <a:bodyPr>
            <a:normAutofit/>
          </a:bodyPr>
          <a:lstStyle/>
          <a:p>
            <a:pPr eaLnBrk="1" hangingPunct="1">
              <a:lnSpc>
                <a:spcPct val="80000"/>
              </a:lnSpc>
              <a:defRPr/>
            </a:pP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Performans için </a:t>
            </a:r>
            <a:r>
              <a:rPr lang="tr-TR" sz="2800"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önşartlar</a:t>
            </a: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Sporcunun, yüklenmelere dayanabilme özelliği, antrenman isteği, başarıya ulaşma arzusu gibi özellikleri </a:t>
            </a:r>
          </a:p>
          <a:p>
            <a:pPr eaLnBrk="1" hangingPunct="1">
              <a:lnSpc>
                <a:spcPct val="80000"/>
              </a:lnSpc>
              <a:defRPr/>
            </a:pP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Zihinsel (</a:t>
            </a:r>
            <a:r>
              <a:rPr lang="tr-TR" sz="2800" b="1" dirty="0" err="1"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Kognitif</a:t>
            </a: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Yetenekler</a:t>
            </a: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Dikkat, </a:t>
            </a:r>
            <a:r>
              <a:rPr lang="tr-TR" sz="2800" dirty="0" err="1" smtClean="0">
                <a:effectLst>
                  <a:outerShdw blurRad="38100" dist="38100" dir="2700000" algn="tl">
                    <a:srgbClr val="000000">
                      <a:alpha val="43137"/>
                    </a:srgbClr>
                  </a:outerShdw>
                </a:effectLst>
                <a:latin typeface="Times New Roman" pitchFamily="18" charset="0"/>
                <a:cs typeface="Times New Roman" pitchFamily="18" charset="0"/>
              </a:rPr>
              <a:t>motorik</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akılcılık (oyun anlayışı), yaratıcılık, inisiyatif kullanabilme yeteneği, taktik yetenek gibi özellikler. </a:t>
            </a:r>
          </a:p>
          <a:p>
            <a:pPr eaLnBrk="1" hangingPunct="1">
              <a:lnSpc>
                <a:spcPct val="80000"/>
              </a:lnSpc>
              <a:defRPr/>
            </a:pP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Sosyal Faktörler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Liderlik, sorumluluk taşıma, takım anlayışı gibi özellikler </a:t>
            </a:r>
          </a:p>
          <a:p>
            <a:pPr eaLnBrk="1" hangingPunct="1">
              <a:lnSpc>
                <a:spcPct val="80000"/>
              </a:lnSpc>
              <a:defRPr/>
            </a:pPr>
            <a:r>
              <a:rPr lang="tr-TR" sz="2800" b="1"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Psikolojik Ön Şartlar</a:t>
            </a: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effectLst>
                  <a:outerShdw blurRad="38100" dist="38100" dir="2700000" algn="tl">
                    <a:srgbClr val="000000">
                      <a:alpha val="43137"/>
                    </a:srgbClr>
                  </a:outerShdw>
                </a:effectLst>
                <a:latin typeface="Times New Roman" pitchFamily="18" charset="0"/>
                <a:cs typeface="Times New Roman" pitchFamily="18" charset="0"/>
              </a:rPr>
              <a:t> Sağlam psikolojik yapı, müsabakaya hazır olma, strese dayanabilme, zoru başarma isteği gibi özellikler. </a:t>
            </a:r>
          </a:p>
          <a:p>
            <a:pPr eaLnBrk="1" hangingPunct="1">
              <a:lnSpc>
                <a:spcPct val="80000"/>
              </a:lnSpc>
              <a:buNone/>
              <a:defRPr/>
            </a:pPr>
            <a:endParaRPr lang="tr-TR" sz="2800"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7" name="Picture 2" descr="C:\Users\User\Desktop\sporda duygular\4294_B_sevinc005b.jpg"/>
          <p:cNvPicPr>
            <a:picLocks noChangeAspect="1" noChangeArrowheads="1"/>
          </p:cNvPicPr>
          <p:nvPr/>
        </p:nvPicPr>
        <p:blipFill>
          <a:blip r:embed="rId2" cstate="print"/>
          <a:srcRect/>
          <a:stretch>
            <a:fillRect/>
          </a:stretch>
        </p:blipFill>
        <p:spPr bwMode="auto">
          <a:xfrm>
            <a:off x="-31" y="4286256"/>
            <a:ext cx="3857652" cy="2571768"/>
          </a:xfrm>
          <a:prstGeom prst="rect">
            <a:avLst/>
          </a:prstGeom>
          <a:noFill/>
        </p:spPr>
      </p:pic>
      <p:pic>
        <p:nvPicPr>
          <p:cNvPr id="8" name="Picture 2" descr="C:\Users\User\Desktop\sporda duygular\35572_0.jpg"/>
          <p:cNvPicPr>
            <a:picLocks noChangeAspect="1" noChangeArrowheads="1"/>
          </p:cNvPicPr>
          <p:nvPr/>
        </p:nvPicPr>
        <p:blipFill>
          <a:blip r:embed="rId3" cstate="print"/>
          <a:srcRect/>
          <a:stretch>
            <a:fillRect/>
          </a:stretch>
        </p:blipFill>
        <p:spPr bwMode="auto">
          <a:xfrm>
            <a:off x="3857620" y="4286256"/>
            <a:ext cx="5286412" cy="2571768"/>
          </a:xfrm>
          <a:prstGeom prst="rect">
            <a:avLst/>
          </a:prstGeom>
          <a:noFill/>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0" y="428604"/>
            <a:ext cx="8658196" cy="1143000"/>
          </a:xfrm>
        </p:spPr>
        <p:txBody>
          <a:bodyPr>
            <a:noAutofit/>
          </a:bodyPr>
          <a:lstStyle/>
          <a:p>
            <a:pPr algn="ctr"/>
            <a:r>
              <a:rPr lang="tr-TR" sz="4000" b="1" dirty="0" smtClean="0">
                <a:solidFill>
                  <a:srgbClr val="FF0000"/>
                </a:solidFill>
                <a:latin typeface="Times New Roman" pitchFamily="18" charset="0"/>
                <a:cs typeface="Times New Roman" pitchFamily="18" charset="0"/>
              </a:rPr>
              <a:t>SPOR BRANŞLARININ SINIFLANDIRILMASI</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1935480"/>
            <a:ext cx="8229600" cy="4636792"/>
          </a:xfrm>
          <a:solidFill>
            <a:srgbClr val="FF0000"/>
          </a:solidFill>
        </p:spPr>
        <p:txBody>
          <a:bodyPr>
            <a:noAutofit/>
          </a:bodyPr>
          <a:lstStyle/>
          <a:p>
            <a:r>
              <a:rPr lang="tr-TR" sz="19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El- göz koordinasyonunu gerektiren spor dalları</a:t>
            </a:r>
          </a:p>
          <a:p>
            <a:pPr>
              <a:buNone/>
            </a:pPr>
            <a:r>
              <a:rPr lang="tr-TR" sz="19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Atıcılık,Okçuluk gibi.Bu spor dallarında ruhsal gerilim yarışma sonuna doğru artar.sporcular dış uyaranlara karşı son derece duyarlıdırlar.</a:t>
            </a:r>
          </a:p>
          <a:p>
            <a:r>
              <a:rPr lang="tr-TR" sz="19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Gövdenin bir bütün olarak katıldığı ve genel koordinasyonu gerektiren spor dalları</a:t>
            </a:r>
          </a:p>
          <a:p>
            <a:pPr>
              <a:buNone/>
            </a:pPr>
            <a:r>
              <a:rPr lang="tr-TR" sz="19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tr-TR" sz="19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Cimnastik,kule tramplen atlama,artistik patinaj gibi. Bu branşlarda dikkat, konsantrasyon, estetik mükemmellik üst boyuttadır.</a:t>
            </a:r>
          </a:p>
          <a:p>
            <a:r>
              <a:rPr lang="tr-TR" sz="19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Yaralanma ve ölüm tehlikesinin bulunduğu spor dalları</a:t>
            </a:r>
          </a:p>
          <a:p>
            <a:pPr>
              <a:buNone/>
            </a:pPr>
            <a:r>
              <a:rPr lang="tr-TR" sz="19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Paraşütçülük,otomobil yarışçılığı,sürat kayağı,dağcılık gibi.Heyecan oranı yüksektir.Sporcular; Güçlü, sert,kişisel disiplini yüksek ve infilak edici bir kişiliğe sahiptirler. Hızlı ve doğru karar vermek zorundadırlar.</a:t>
            </a:r>
          </a:p>
          <a:p>
            <a:r>
              <a:rPr lang="tr-TR" sz="19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Bireysel mücadele sporları</a:t>
            </a:r>
          </a:p>
          <a:p>
            <a:pPr>
              <a:buNone/>
            </a:pPr>
            <a:r>
              <a:rPr lang="tr-TR" sz="19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19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19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Boks,güreş,judo gibi spor dalları.Bu dalların sporcuları yüksek erkeklik egosuna sahiptirler. (</a:t>
            </a:r>
            <a:r>
              <a:rPr lang="tr-TR" sz="1900"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Başer</a:t>
            </a:r>
            <a:r>
              <a:rPr lang="tr-TR" sz="19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.E.,1986)</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14282" y="274638"/>
            <a:ext cx="8929718" cy="1143000"/>
          </a:xfrm>
        </p:spPr>
        <p:txBody>
          <a:bodyPr>
            <a:noAutofit/>
          </a:bodyPr>
          <a:lstStyle/>
          <a:p>
            <a:pPr algn="ctr"/>
            <a:r>
              <a:rPr lang="tr-TR" sz="4000" b="1" dirty="0" smtClean="0">
                <a:solidFill>
                  <a:srgbClr val="FF0000"/>
                </a:solidFill>
                <a:latin typeface="Times New Roman" pitchFamily="18" charset="0"/>
                <a:cs typeface="Times New Roman" pitchFamily="18" charset="0"/>
              </a:rPr>
              <a:t>SPOR BRANŞLARININ SINIFLANDIRILMASI</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solidFill>
            <a:srgbClr val="FF0000"/>
          </a:solidFill>
        </p:spPr>
        <p:txBody>
          <a:bodyPr>
            <a:normAutofit/>
          </a:bodyPr>
          <a:lstStyle/>
          <a:p>
            <a:r>
              <a:rPr lang="tr-TR"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Takım Sporları</a:t>
            </a:r>
          </a:p>
          <a:p>
            <a:pPr lvl="1"/>
            <a:r>
              <a:rPr lang="tr-TR" sz="26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Herhangi bir araçla birbirinden ayrılanlar</a:t>
            </a:r>
          </a:p>
          <a:p>
            <a:pPr lvl="1"/>
            <a:r>
              <a:rPr lang="tr-TR" sz="26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Oyunda paralelliğin olduğu spor dalları</a:t>
            </a:r>
          </a:p>
          <a:p>
            <a:pPr lvl="1"/>
            <a:r>
              <a:rPr lang="tr-TR" sz="26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Rakip ile direk mücadele edilen spor dalları ( Futbol) </a:t>
            </a:r>
            <a:r>
              <a:rPr lang="tr-TR" sz="26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Genelde taktik ve strateji önemlidir. Sporcular fiziksel ve zihinsel dayanıklılık,sürat özelliklerini gerektirir. Ayrıca insiyatif kullanabilme,cesaret, ikili mücadelelerden korkmama,yardımlaşma gibi özellikler önem kazanır. Başarı ve başarısızlıklar bütün takıma dağıldığı için ruhsal zorlanma azdır. (</a:t>
            </a:r>
            <a:r>
              <a:rPr lang="tr-TR" sz="2600"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Başer</a:t>
            </a:r>
            <a:r>
              <a:rPr lang="tr-TR" sz="26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.E.,1986)</a:t>
            </a:r>
          </a:p>
          <a:p>
            <a:pPr lvl="1">
              <a:buNone/>
            </a:pPr>
            <a:endParaRPr lang="tr-T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a:xfrm>
            <a:off x="0" y="0"/>
            <a:ext cx="9144000" cy="1268413"/>
          </a:xfrm>
        </p:spPr>
        <p:txBody>
          <a:bodyPr>
            <a:normAutofit/>
          </a:bodyPr>
          <a:lstStyle/>
          <a:p>
            <a:pPr algn="ctr"/>
            <a:r>
              <a:rPr lang="tr-TR" sz="4000" b="1" dirty="0">
                <a:solidFill>
                  <a:srgbClr val="FF0000"/>
                </a:solidFill>
                <a:latin typeface="Times New Roman" pitchFamily="18" charset="0"/>
                <a:cs typeface="Times New Roman" pitchFamily="18" charset="0"/>
              </a:rPr>
              <a:t>YETENEK SEÇİMİNDE DİKKAT EDİLECEK YAPISAL FAKTÖRLER</a:t>
            </a:r>
          </a:p>
        </p:txBody>
      </p:sp>
      <p:sp>
        <p:nvSpPr>
          <p:cNvPr id="437251" name="Rectangle 3"/>
          <p:cNvSpPr>
            <a:spLocks noGrp="1" noChangeArrowheads="1"/>
          </p:cNvSpPr>
          <p:nvPr>
            <p:ph idx="1"/>
          </p:nvPr>
        </p:nvSpPr>
        <p:spPr>
          <a:xfrm>
            <a:off x="1" y="1357298"/>
            <a:ext cx="6715140" cy="4429156"/>
          </a:xfrm>
        </p:spPr>
        <p:txBody>
          <a:bodyPr>
            <a:normAutofit fontScale="92500"/>
          </a:bodyPr>
          <a:lstStyle/>
          <a:p>
            <a:pPr marL="609600" indent="-609600">
              <a:lnSpc>
                <a:spcPct val="130000"/>
              </a:lnSpc>
              <a:buClr>
                <a:srgbClr val="FF9900"/>
              </a:buClr>
              <a:buSzTx/>
              <a:buFont typeface="Wingdings" pitchFamily="2" charset="2"/>
              <a:buAutoNum type="arabicParenR"/>
            </a:pPr>
            <a:r>
              <a:rPr lang="tr-TR" sz="4000" b="1" dirty="0">
                <a:solidFill>
                  <a:srgbClr val="FF9900"/>
                </a:solidFill>
                <a:effectLst>
                  <a:outerShdw blurRad="38100" dist="38100" dir="2700000" algn="tl">
                    <a:srgbClr val="FFFFFF"/>
                  </a:outerShdw>
                </a:effectLst>
              </a:rPr>
              <a:t> </a:t>
            </a:r>
            <a:r>
              <a:rPr lang="tr-TR" sz="4000" dirty="0">
                <a:solidFill>
                  <a:srgbClr val="002060"/>
                </a:solidFill>
                <a:effectLst>
                  <a:outerShdw blurRad="38100" dist="38100" dir="2700000" algn="tl">
                    <a:srgbClr val="FFFFFF"/>
                  </a:outerShdw>
                </a:effectLst>
                <a:latin typeface="Times New Roman" pitchFamily="18" charset="0"/>
                <a:cs typeface="Times New Roman" pitchFamily="18" charset="0"/>
              </a:rPr>
              <a:t>YAŞ, BOY VE AĞIRLIK</a:t>
            </a:r>
          </a:p>
          <a:p>
            <a:pPr marL="609600" indent="-609600">
              <a:lnSpc>
                <a:spcPct val="130000"/>
              </a:lnSpc>
              <a:buClr>
                <a:srgbClr val="FF9900"/>
              </a:buClr>
              <a:buSzTx/>
              <a:buFont typeface="Wingdings" pitchFamily="2" charset="2"/>
              <a:buAutoNum type="arabicParenR"/>
            </a:pPr>
            <a:r>
              <a:rPr lang="tr-TR" sz="4000" dirty="0">
                <a:solidFill>
                  <a:srgbClr val="002060"/>
                </a:solidFill>
                <a:effectLst>
                  <a:outerShdw blurRad="38100" dist="38100" dir="2700000" algn="tl">
                    <a:srgbClr val="FFFFFF"/>
                  </a:outerShdw>
                </a:effectLst>
                <a:latin typeface="Times New Roman" pitchFamily="18" charset="0"/>
                <a:cs typeface="Times New Roman" pitchFamily="18" charset="0"/>
              </a:rPr>
              <a:t> SOMATOTİP</a:t>
            </a:r>
          </a:p>
          <a:p>
            <a:pPr marL="609600" indent="-609600">
              <a:lnSpc>
                <a:spcPct val="130000"/>
              </a:lnSpc>
              <a:buClr>
                <a:srgbClr val="FF9900"/>
              </a:buClr>
              <a:buSzTx/>
              <a:buFont typeface="Wingdings" pitchFamily="2" charset="2"/>
              <a:buAutoNum type="arabicParenR"/>
            </a:pPr>
            <a:r>
              <a:rPr lang="tr-TR" sz="4000" dirty="0">
                <a:solidFill>
                  <a:srgbClr val="002060"/>
                </a:solidFill>
                <a:effectLst>
                  <a:outerShdw blurRad="38100" dist="38100" dir="2700000" algn="tl">
                    <a:srgbClr val="FFFFFF"/>
                  </a:outerShdw>
                </a:effectLst>
                <a:latin typeface="Times New Roman" pitchFamily="18" charset="0"/>
                <a:cs typeface="Times New Roman" pitchFamily="18" charset="0"/>
              </a:rPr>
              <a:t> VÜCUT KOMPOZİSYONU</a:t>
            </a:r>
          </a:p>
          <a:p>
            <a:pPr marL="609600" indent="-609600">
              <a:lnSpc>
                <a:spcPct val="130000"/>
              </a:lnSpc>
              <a:buClr>
                <a:srgbClr val="FF9900"/>
              </a:buClr>
              <a:buSzTx/>
              <a:buFont typeface="Wingdings" pitchFamily="2" charset="2"/>
              <a:buAutoNum type="arabicParenR"/>
            </a:pPr>
            <a:r>
              <a:rPr lang="tr-TR" sz="4000" dirty="0">
                <a:solidFill>
                  <a:srgbClr val="002060"/>
                </a:solidFill>
                <a:effectLst>
                  <a:outerShdw blurRad="38100" dist="38100" dir="2700000" algn="tl">
                    <a:srgbClr val="FFFFFF"/>
                  </a:outerShdw>
                </a:effectLst>
                <a:latin typeface="Times New Roman" pitchFamily="18" charset="0"/>
                <a:cs typeface="Times New Roman" pitchFamily="18" charset="0"/>
              </a:rPr>
              <a:t> PROPORSİYON</a:t>
            </a:r>
          </a:p>
          <a:p>
            <a:pPr marL="609600" indent="-609600">
              <a:lnSpc>
                <a:spcPct val="130000"/>
              </a:lnSpc>
              <a:buClr>
                <a:srgbClr val="FF9900"/>
              </a:buClr>
              <a:buSzTx/>
              <a:buFont typeface="Wingdings" pitchFamily="2" charset="2"/>
              <a:buAutoNum type="arabicParenR"/>
            </a:pPr>
            <a:r>
              <a:rPr lang="tr-TR" sz="4000" dirty="0">
                <a:solidFill>
                  <a:srgbClr val="002060"/>
                </a:solidFill>
                <a:effectLst>
                  <a:outerShdw blurRad="38100" dist="38100" dir="2700000" algn="tl">
                    <a:srgbClr val="FFFFFF"/>
                  </a:outerShdw>
                </a:effectLst>
                <a:latin typeface="Times New Roman" pitchFamily="18" charset="0"/>
                <a:cs typeface="Times New Roman" pitchFamily="18" charset="0"/>
              </a:rPr>
              <a:t> FİBRİL KOMPOZİSYONU</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720080"/>
          </a:xfrm>
        </p:spPr>
        <p:txBody>
          <a:bodyPr>
            <a:normAutofit/>
          </a:bodyPr>
          <a:lstStyle/>
          <a:p>
            <a:pPr algn="ctr"/>
            <a:r>
              <a:rPr lang="tr-TR" sz="4000" b="1" dirty="0" smtClean="0">
                <a:solidFill>
                  <a:srgbClr val="FF0000"/>
                </a:solidFill>
                <a:latin typeface="Times New Roman" pitchFamily="18" charset="0"/>
                <a:cs typeface="Times New Roman" pitchFamily="18" charset="0"/>
              </a:rPr>
              <a:t>BOY VE AĞIRLIK</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323528" y="1196752"/>
            <a:ext cx="8496944" cy="5400600"/>
          </a:xfrm>
        </p:spPr>
        <p:txBody>
          <a:bodyPr/>
          <a:lstStyle/>
          <a:p>
            <a:r>
              <a:rPr lang="tr-TR" dirty="0" smtClean="0"/>
              <a:t>İnsan gelişiminde en hızlı büyüme birinci çocukluk dönemi ikincisi ise ergenlik dönemidir (12-18 yaş).</a:t>
            </a:r>
          </a:p>
          <a:p>
            <a:r>
              <a:rPr lang="tr-TR" dirty="0" smtClean="0"/>
              <a:t>Ergenlik döneminin  ilk yıllarında (12-15 yaşları) büyüme hormonu çok salgılandığı için boy uzaması çok fazladır. Erkeklerde 6-12, kızlarda 6-10 nispeten yavaş büyüme seyreden evredir. </a:t>
            </a:r>
          </a:p>
          <a:p>
            <a:r>
              <a:rPr lang="tr-TR" dirty="0" smtClean="0"/>
              <a:t>Erkeklerde boy uzaması 12-16 yaşları arasında yıllık ortalama 7-8 cm </a:t>
            </a:r>
            <a:r>
              <a:rPr lang="tr-TR" dirty="0" err="1" smtClean="0"/>
              <a:t>dir</a:t>
            </a:r>
            <a:r>
              <a:rPr lang="tr-TR" dirty="0" smtClean="0"/>
              <a:t>. </a:t>
            </a:r>
          </a:p>
          <a:p>
            <a:r>
              <a:rPr lang="tr-TR" dirty="0" smtClean="0"/>
              <a:t>Boyca büyüme ilk baharda, ağırlık artışı da sonbaharda hız kazanmaktadır. </a:t>
            </a:r>
          </a:p>
          <a:p>
            <a:r>
              <a:rPr lang="tr-TR" dirty="0" smtClean="0"/>
              <a:t>Büyüme ergenlik döneminin sonlarında, bayanlarda 17-18 yaş, erkeklerde 19 yaş civarında son halini alır.</a:t>
            </a:r>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4000" b="1" dirty="0" smtClean="0">
                <a:solidFill>
                  <a:srgbClr val="FF0000"/>
                </a:solidFill>
                <a:latin typeface="Times New Roman" pitchFamily="18" charset="0"/>
                <a:cs typeface="Times New Roman" pitchFamily="18" charset="0"/>
              </a:rPr>
              <a:t>SOMATOTİP</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457200" y="1935480"/>
            <a:ext cx="8229600" cy="4733880"/>
          </a:xfrm>
        </p:spPr>
        <p:txBody>
          <a:bodyPr/>
          <a:lstStyle/>
          <a:p>
            <a:r>
              <a:rPr lang="tr-TR" dirty="0" err="1" smtClean="0"/>
              <a:t>Somatotip</a:t>
            </a:r>
            <a:r>
              <a:rPr lang="tr-TR" dirty="0" smtClean="0"/>
              <a:t> vücudun morfolojik şeklinin tanımlanmasıdır. </a:t>
            </a:r>
          </a:p>
          <a:p>
            <a:endParaRPr lang="tr-TR" dirty="0" smtClean="0"/>
          </a:p>
          <a:p>
            <a:r>
              <a:rPr lang="tr-TR" dirty="0" err="1" smtClean="0"/>
              <a:t>Mezomorfi</a:t>
            </a:r>
            <a:r>
              <a:rPr lang="tr-TR" dirty="0" smtClean="0"/>
              <a:t>: Vücut kas ve iskelet sisteminin gelişim oranını ifade eder.</a:t>
            </a:r>
          </a:p>
          <a:p>
            <a:endParaRPr lang="tr-TR" dirty="0" smtClean="0"/>
          </a:p>
          <a:p>
            <a:r>
              <a:rPr lang="tr-TR" dirty="0" err="1" smtClean="0"/>
              <a:t>Ektomorfi</a:t>
            </a:r>
            <a:r>
              <a:rPr lang="tr-TR" dirty="0" smtClean="0"/>
              <a:t>: Kişinin </a:t>
            </a:r>
            <a:r>
              <a:rPr lang="tr-TR" dirty="0" err="1" smtClean="0"/>
              <a:t>relatif</a:t>
            </a:r>
            <a:r>
              <a:rPr lang="tr-TR" dirty="0" smtClean="0"/>
              <a:t> uzunluğunu ifade eder.</a:t>
            </a:r>
          </a:p>
          <a:p>
            <a:endParaRPr lang="tr-TR" dirty="0" smtClean="0"/>
          </a:p>
          <a:p>
            <a:r>
              <a:rPr lang="tr-TR" dirty="0" err="1" smtClean="0"/>
              <a:t>Endomorfi</a:t>
            </a:r>
            <a:r>
              <a:rPr lang="tr-TR" dirty="0" smtClean="0"/>
              <a:t>: Kişinin fiziksel olarak </a:t>
            </a:r>
            <a:r>
              <a:rPr lang="tr-TR" dirty="0" err="1" smtClean="0"/>
              <a:t>relatif</a:t>
            </a:r>
            <a:r>
              <a:rPr lang="tr-TR" dirty="0" smtClean="0"/>
              <a:t> yağlılığını veya yağsızlığını ifade eder.</a:t>
            </a:r>
          </a:p>
          <a:p>
            <a:pPr>
              <a:buNone/>
            </a:pPr>
            <a:endParaRPr lang="tr-TR" dirty="0" smtClean="0"/>
          </a:p>
          <a:p>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864096"/>
          </a:xfrm>
        </p:spPr>
        <p:txBody>
          <a:bodyPr>
            <a:normAutofit/>
          </a:bodyPr>
          <a:lstStyle/>
          <a:p>
            <a:pPr algn="ctr"/>
            <a:r>
              <a:rPr lang="tr-TR" sz="4000" b="1" dirty="0" smtClean="0">
                <a:solidFill>
                  <a:srgbClr val="FF0000"/>
                </a:solidFill>
                <a:latin typeface="Times New Roman" pitchFamily="18" charset="0"/>
                <a:cs typeface="Times New Roman" pitchFamily="18" charset="0"/>
              </a:rPr>
              <a:t>VÜCUT KOMPOZİSYONU</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179512" y="1268760"/>
            <a:ext cx="8784976" cy="5400600"/>
          </a:xfrm>
        </p:spPr>
        <p:txBody>
          <a:bodyPr>
            <a:normAutofit lnSpcReduction="10000"/>
          </a:bodyPr>
          <a:lstStyle/>
          <a:p>
            <a:r>
              <a:rPr lang="tr-TR" sz="3000" dirty="0" smtClean="0"/>
              <a:t>Vücut doku olarak incelendiğinde, genelde yağ dokusu ve yağdan arınmış yağsız vücut dokusu olarak iki ayrı bölümde incelenir. Yağsız vücut dokusu terimi kas, kemik ve diğer dokuları içerir. Vücutta bulunan total yağ incelendiğinde asal ve depo yağ olarak iki şekilde karşımıza çıkar. Asal yağ bir takım fizyolojik fonksiyonlar için vücutta bulunması gereken yağdır. </a:t>
            </a:r>
            <a:r>
              <a:rPr lang="tr-TR" sz="3000" dirty="0" err="1" smtClean="0"/>
              <a:t>Benkhe’ye</a:t>
            </a:r>
            <a:r>
              <a:rPr lang="tr-TR" sz="3000" dirty="0" smtClean="0"/>
              <a:t> göre asal yağ, yetişkin erkekte vücut ağırlığının % 3 kadarı, yetişkin bayanda ise % 12 kadardır. Vücutta bulunması gereken total yağ oranı ise erkeklerde % 15, kadınlarda % 27 oranındadır.</a:t>
            </a:r>
          </a:p>
          <a:p>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39552" y="0"/>
            <a:ext cx="8229600" cy="692696"/>
          </a:xfrm>
        </p:spPr>
        <p:txBody>
          <a:bodyPr>
            <a:normAutofit/>
          </a:bodyPr>
          <a:lstStyle/>
          <a:p>
            <a:pPr algn="ctr"/>
            <a:r>
              <a:rPr lang="tr-TR" sz="4000" b="1" dirty="0" smtClean="0">
                <a:solidFill>
                  <a:srgbClr val="FF0000"/>
                </a:solidFill>
                <a:latin typeface="Times New Roman" pitchFamily="18" charset="0"/>
                <a:cs typeface="Times New Roman" pitchFamily="18" charset="0"/>
              </a:rPr>
              <a:t>PROPORSİYON</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179512" y="692696"/>
            <a:ext cx="8784976" cy="6165304"/>
          </a:xfrm>
        </p:spPr>
        <p:txBody>
          <a:bodyPr>
            <a:normAutofit lnSpcReduction="10000"/>
          </a:bodyPr>
          <a:lstStyle/>
          <a:p>
            <a:r>
              <a:rPr lang="tr-TR" dirty="0" smtClean="0"/>
              <a:t>Vücudun çeşitli büyüklüklerinin birbirine oranını ifade eder. </a:t>
            </a:r>
          </a:p>
          <a:p>
            <a:r>
              <a:rPr lang="tr-TR" dirty="0" smtClean="0"/>
              <a:t>Hentbolcunun el ayasının büyük olması topu  daha iyi kavramasına, </a:t>
            </a:r>
          </a:p>
          <a:p>
            <a:r>
              <a:rPr lang="tr-TR" dirty="0" smtClean="0"/>
              <a:t>Voleybolcunun veya yüksek atlayıcının bacaklarının gövdesine göre uzun olması ağırlık merkezinin yükselmesine ve daha yukarı sıçramasına katkı sağlayacaktır. </a:t>
            </a:r>
          </a:p>
          <a:p>
            <a:r>
              <a:rPr lang="tr-TR" dirty="0" smtClean="0"/>
              <a:t>Futbolda da branşın doğası gereği farklı yön ve düzlemlerde bir çok hareketin yapılması sporcunun vücut bölümlerinin birbirine dengeli olması  sporcuya avantaj sağlayacaktır.</a:t>
            </a:r>
            <a:r>
              <a:rPr lang="tr-TR" sz="2800" b="1" dirty="0" smtClean="0">
                <a:solidFill>
                  <a:schemeClr val="tx2"/>
                </a:solidFill>
                <a:latin typeface="Arial" charset="0"/>
              </a:rPr>
              <a:t> </a:t>
            </a:r>
          </a:p>
          <a:p>
            <a:r>
              <a:rPr lang="tr-TR" sz="2800" dirty="0" smtClean="0">
                <a:solidFill>
                  <a:schemeClr val="tx2"/>
                </a:solidFill>
                <a:latin typeface="Times New Roman" pitchFamily="18" charset="0"/>
                <a:cs typeface="Times New Roman" pitchFamily="18" charset="0"/>
              </a:rPr>
              <a:t>Değişik yaşlarda vücut </a:t>
            </a:r>
            <a:r>
              <a:rPr lang="tr-TR" sz="2800" dirty="0" err="1" smtClean="0">
                <a:solidFill>
                  <a:schemeClr val="tx2"/>
                </a:solidFill>
                <a:latin typeface="Times New Roman" pitchFamily="18" charset="0"/>
                <a:cs typeface="Times New Roman" pitchFamily="18" charset="0"/>
              </a:rPr>
              <a:t>proporsiyonu</a:t>
            </a:r>
            <a:r>
              <a:rPr lang="tr-TR" sz="2800" dirty="0" smtClean="0">
                <a:solidFill>
                  <a:schemeClr val="tx2"/>
                </a:solidFill>
                <a:latin typeface="Times New Roman" pitchFamily="18" charset="0"/>
                <a:cs typeface="Times New Roman" pitchFamily="18" charset="0"/>
              </a:rPr>
              <a:t> dikkate alınarak yapılan araştırmalarda 10 yaşından itibaren çok belirgin bir </a:t>
            </a:r>
            <a:r>
              <a:rPr lang="tr-TR" sz="2800" dirty="0" err="1" smtClean="0">
                <a:solidFill>
                  <a:schemeClr val="tx2"/>
                </a:solidFill>
                <a:latin typeface="Times New Roman" pitchFamily="18" charset="0"/>
                <a:cs typeface="Times New Roman" pitchFamily="18" charset="0"/>
              </a:rPr>
              <a:t>proporsiyon</a:t>
            </a:r>
            <a:r>
              <a:rPr lang="tr-TR" sz="2800" dirty="0" smtClean="0">
                <a:solidFill>
                  <a:schemeClr val="tx2"/>
                </a:solidFill>
                <a:latin typeface="Times New Roman" pitchFamily="18" charset="0"/>
                <a:cs typeface="Times New Roman" pitchFamily="18" charset="0"/>
              </a:rPr>
              <a:t> değişikliğinin olmadığı tespit edilmiştir.</a:t>
            </a:r>
          </a:p>
          <a:p>
            <a:endParaRPr lang="tr-TR" dirty="0" smtClean="0">
              <a:latin typeface="Times New Roman" pitchFamily="18" charset="0"/>
              <a:cs typeface="Times New Roman" pitchFamily="18" charset="0"/>
            </a:endParaRPr>
          </a:p>
          <a:p>
            <a:endParaRPr lang="tr-TR" dirty="0" smtClean="0"/>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a:bodyPr>
          <a:lstStyle/>
          <a:p>
            <a:pPr algn="ctr"/>
            <a:r>
              <a:rPr lang="tr-TR" sz="4000" b="1" dirty="0" smtClean="0">
                <a:solidFill>
                  <a:srgbClr val="FF0000"/>
                </a:solidFill>
                <a:latin typeface="Times New Roman" pitchFamily="18" charset="0"/>
                <a:cs typeface="Times New Roman" pitchFamily="18" charset="0"/>
              </a:rPr>
              <a:t>FİBRİL KOMPOZİSYONU</a:t>
            </a:r>
            <a:endParaRPr lang="tr-TR" sz="4000" b="1" dirty="0">
              <a:solidFill>
                <a:srgbClr val="FF0000"/>
              </a:solidFill>
              <a:latin typeface="Times New Roman" pitchFamily="18" charset="0"/>
              <a:cs typeface="Times New Roman" pitchFamily="18" charset="0"/>
            </a:endParaRPr>
          </a:p>
        </p:txBody>
      </p:sp>
      <p:sp>
        <p:nvSpPr>
          <p:cNvPr id="3" name="2 İçerik Yer Tutucusu"/>
          <p:cNvSpPr>
            <a:spLocks noGrp="1"/>
          </p:cNvSpPr>
          <p:nvPr>
            <p:ph idx="1"/>
          </p:nvPr>
        </p:nvSpPr>
        <p:spPr>
          <a:xfrm>
            <a:off x="179512" y="1124744"/>
            <a:ext cx="8712968" cy="5472608"/>
          </a:xfrm>
        </p:spPr>
        <p:txBody>
          <a:bodyPr>
            <a:noAutofit/>
          </a:bodyPr>
          <a:lstStyle/>
          <a:p>
            <a:r>
              <a:rPr lang="tr-TR" sz="3000" dirty="0" smtClean="0"/>
              <a:t>Kas </a:t>
            </a:r>
            <a:r>
              <a:rPr lang="tr-TR" sz="3000" dirty="0" err="1" smtClean="0"/>
              <a:t>fibrilleri</a:t>
            </a:r>
            <a:r>
              <a:rPr lang="tr-TR" sz="3000" dirty="0" smtClean="0"/>
              <a:t> yapısal ve fonksiyonel olarak yavaş ve hızlı kasılanlar olmak üzere ikiye ayrılırlar. </a:t>
            </a:r>
          </a:p>
          <a:p>
            <a:r>
              <a:rPr lang="tr-TR" sz="3000" dirty="0" smtClean="0"/>
              <a:t>Sporcular üzerinde yapılan araştırmalarda kısa süreli ve yüksek şiddette yapılan spor branşlarda hızlı kasılan </a:t>
            </a:r>
            <a:r>
              <a:rPr lang="tr-TR" sz="3000" dirty="0" err="1" smtClean="0"/>
              <a:t>fibril</a:t>
            </a:r>
            <a:r>
              <a:rPr lang="tr-TR" sz="3000" dirty="0" smtClean="0"/>
              <a:t> tipinin, dayanıklılık sporlarında ise, yavaş kasılan </a:t>
            </a:r>
            <a:r>
              <a:rPr lang="tr-TR" sz="3000" dirty="0" err="1" smtClean="0"/>
              <a:t>fibril</a:t>
            </a:r>
            <a:r>
              <a:rPr lang="tr-TR" sz="3000" dirty="0" smtClean="0"/>
              <a:t> tipinin yüksek oranda bulunduğu gözlenmiştir.</a:t>
            </a:r>
          </a:p>
          <a:p>
            <a:r>
              <a:rPr lang="tr-TR" sz="3000" dirty="0" smtClean="0"/>
              <a:t> Futbol gibi oyun temposunun sürekli değiştiği branşlarda her iki </a:t>
            </a:r>
            <a:r>
              <a:rPr lang="tr-TR" sz="3000" dirty="0" err="1" smtClean="0"/>
              <a:t>fibril</a:t>
            </a:r>
            <a:r>
              <a:rPr lang="tr-TR" sz="3000" dirty="0" smtClean="0"/>
              <a:t> tipinin de fonksiyonel hale getirilmesi performans için önem arz etmektedir.</a:t>
            </a:r>
          </a:p>
          <a:p>
            <a:endParaRPr lang="tr-TR" sz="3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yagram"/>
          <p:cNvGraphicFramePr/>
          <p:nvPr/>
        </p:nvGraphicFramePr>
        <p:xfrm>
          <a:off x="357158" y="0"/>
          <a:ext cx="8429684"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80" name="Rectangle 4"/>
          <p:cNvSpPr>
            <a:spLocks noGrp="1" noChangeArrowheads="1"/>
          </p:cNvSpPr>
          <p:nvPr>
            <p:ph type="title"/>
          </p:nvPr>
        </p:nvSpPr>
        <p:spPr>
          <a:xfrm>
            <a:off x="457200" y="-26988"/>
            <a:ext cx="8229600" cy="1139826"/>
          </a:xfrm>
        </p:spPr>
        <p:txBody>
          <a:bodyPr/>
          <a:lstStyle/>
          <a:p>
            <a:r>
              <a:rPr lang="tr-TR" sz="4800" b="1"/>
              <a:t>ZİHİNSEL ÖZELLİKLER</a:t>
            </a:r>
          </a:p>
        </p:txBody>
      </p:sp>
      <p:graphicFrame>
        <p:nvGraphicFramePr>
          <p:cNvPr id="459783" name="Organization Chart 7"/>
          <p:cNvGraphicFramePr>
            <a:graphicFrameLocks/>
          </p:cNvGraphicFramePr>
          <p:nvPr>
            <p:ph type="dgm" idx="1"/>
          </p:nvPr>
        </p:nvGraphicFramePr>
        <p:xfrm>
          <a:off x="0" y="1557338"/>
          <a:ext cx="9144000" cy="4103687"/>
        </p:xfrm>
        <a:graphic>
          <a:graphicData uri="http://schemas.openxmlformats.org/drawingml/2006/compatibility">
            <com:legacyDrawing xmlns:com="http://schemas.openxmlformats.org/drawingml/2006/compatibility" spid="_x0000_s52226"/>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5106" name="Rectangle 2"/>
          <p:cNvSpPr>
            <a:spLocks noGrp="1" noChangeArrowheads="1"/>
          </p:cNvSpPr>
          <p:nvPr>
            <p:ph type="title"/>
          </p:nvPr>
        </p:nvSpPr>
        <p:spPr>
          <a:xfrm>
            <a:off x="428596" y="115888"/>
            <a:ext cx="8258204" cy="919162"/>
          </a:xfrm>
        </p:spPr>
        <p:txBody>
          <a:bodyPr>
            <a:normAutofit/>
          </a:bodyPr>
          <a:lstStyle/>
          <a:p>
            <a:pPr algn="ctr"/>
            <a:r>
              <a:rPr lang="tr-TR" sz="4400" b="1" dirty="0">
                <a:solidFill>
                  <a:srgbClr val="FF0000"/>
                </a:solidFill>
                <a:latin typeface="Times New Roman" pitchFamily="18" charset="0"/>
                <a:cs typeface="Times New Roman" pitchFamily="18" charset="0"/>
              </a:rPr>
              <a:t>SEVK VE İDARE YETENEĞİ</a:t>
            </a:r>
          </a:p>
        </p:txBody>
      </p:sp>
      <p:sp>
        <p:nvSpPr>
          <p:cNvPr id="815107" name="Rectangle 3"/>
          <p:cNvSpPr>
            <a:spLocks noGrp="1" noChangeArrowheads="1"/>
          </p:cNvSpPr>
          <p:nvPr>
            <p:ph type="body" idx="1"/>
          </p:nvPr>
        </p:nvSpPr>
        <p:spPr>
          <a:xfrm>
            <a:off x="0" y="1484313"/>
            <a:ext cx="9144000" cy="5040312"/>
          </a:xfrm>
        </p:spPr>
        <p:txBody>
          <a:bodyPr/>
          <a:lstStyle/>
          <a:p>
            <a:pPr>
              <a:lnSpc>
                <a:spcPct val="90000"/>
              </a:lnSpc>
            </a:pPr>
            <a:r>
              <a:rPr lang="tr-TR" b="1" dirty="0"/>
              <a:t>Bir amaca yönelik her spor faaliyeti zihnen sevk ve idare edilir. </a:t>
            </a:r>
            <a:r>
              <a:rPr lang="tr-TR" b="1" dirty="0" smtClean="0"/>
              <a:t>Sporcunun </a:t>
            </a:r>
            <a:r>
              <a:rPr lang="tr-TR" b="1" dirty="0" smtClean="0">
                <a:solidFill>
                  <a:srgbClr val="FF0000"/>
                </a:solidFill>
              </a:rPr>
              <a:t>müsabaka öncesi, esnası ve sonrasında karşılaşabileceği </a:t>
            </a:r>
            <a:r>
              <a:rPr lang="tr-TR" b="1" dirty="0">
                <a:solidFill>
                  <a:srgbClr val="FF0000"/>
                </a:solidFill>
              </a:rPr>
              <a:t>tüm iç ve dış dirençlere karşı koyabilecek yetenekler </a:t>
            </a:r>
            <a:r>
              <a:rPr lang="tr-TR" b="1" dirty="0" smtClean="0">
                <a:solidFill>
                  <a:srgbClr val="FF0000"/>
                </a:solidFill>
              </a:rPr>
              <a:t>geliştirme becerisi</a:t>
            </a:r>
            <a:r>
              <a:rPr lang="tr-TR" b="1" dirty="0" smtClean="0"/>
              <a:t>ne </a:t>
            </a:r>
            <a:r>
              <a:rPr lang="tr-TR" b="1" dirty="0"/>
              <a:t>zihni sevk </a:t>
            </a:r>
            <a:r>
              <a:rPr lang="tr-TR" b="1" dirty="0" smtClean="0"/>
              <a:t>ve idare yeteneği denir.</a:t>
            </a:r>
            <a:r>
              <a:rPr lang="tr-TR" b="1" dirty="0"/>
              <a:t>	</a:t>
            </a:r>
            <a:endParaRPr lang="tr-TR" b="1" i="1" u="sng" dirty="0"/>
          </a:p>
        </p:txBody>
      </p:sp>
      <p:pic>
        <p:nvPicPr>
          <p:cNvPr id="53250" name="Picture 2" descr="C:\Users\User\Desktop\sporda duygular\4294_B_sevinc005b.jpg"/>
          <p:cNvPicPr>
            <a:picLocks noChangeAspect="1" noChangeArrowheads="1"/>
          </p:cNvPicPr>
          <p:nvPr/>
        </p:nvPicPr>
        <p:blipFill>
          <a:blip r:embed="rId2" cstate="print"/>
          <a:srcRect/>
          <a:stretch>
            <a:fillRect/>
          </a:stretch>
        </p:blipFill>
        <p:spPr bwMode="auto">
          <a:xfrm>
            <a:off x="1285852" y="4000504"/>
            <a:ext cx="5357849" cy="2786057"/>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0034" name="Rectangle 2"/>
          <p:cNvSpPr>
            <a:spLocks noGrp="1" noChangeArrowheads="1"/>
          </p:cNvSpPr>
          <p:nvPr>
            <p:ph type="title"/>
          </p:nvPr>
        </p:nvSpPr>
        <p:spPr/>
        <p:txBody>
          <a:bodyPr/>
          <a:lstStyle/>
          <a:p>
            <a:r>
              <a:rPr lang="tr-TR" b="1"/>
              <a:t>DUYGUSAL FAKTÖRLER</a:t>
            </a:r>
          </a:p>
        </p:txBody>
      </p:sp>
      <p:sp>
        <p:nvSpPr>
          <p:cNvPr id="940035" name="Rectangle 3"/>
          <p:cNvSpPr>
            <a:spLocks noGrp="1" noChangeArrowheads="1"/>
          </p:cNvSpPr>
          <p:nvPr>
            <p:ph type="body" idx="1"/>
          </p:nvPr>
        </p:nvSpPr>
        <p:spPr>
          <a:xfrm>
            <a:off x="0" y="1600200"/>
            <a:ext cx="9144000" cy="4997450"/>
          </a:xfrm>
        </p:spPr>
        <p:txBody>
          <a:bodyPr/>
          <a:lstStyle/>
          <a:p>
            <a:pPr marL="609600" indent="-609600"/>
            <a:r>
              <a:rPr lang="tr-TR" b="1" i="1" u="sng">
                <a:solidFill>
                  <a:srgbClr val="FFFF00"/>
                </a:solidFill>
                <a:effectLst>
                  <a:outerShdw blurRad="38100" dist="38100" dir="2700000" algn="tl">
                    <a:srgbClr val="FFFFFF"/>
                  </a:outerShdw>
                </a:effectLst>
              </a:rPr>
              <a:t>Duygu,</a:t>
            </a:r>
            <a:r>
              <a:rPr lang="tr-TR" b="1">
                <a:solidFill>
                  <a:srgbClr val="FFFF00"/>
                </a:solidFill>
                <a:effectLst/>
              </a:rPr>
              <a:t> Dış veya iç uyarıların insanda haz veya elem türünden izlenimler oluşturması.</a:t>
            </a:r>
          </a:p>
          <a:p>
            <a:pPr marL="609600" indent="-609600">
              <a:buSzTx/>
              <a:buFont typeface="Wingdings" pitchFamily="2" charset="2"/>
              <a:buAutoNum type="arabicPeriod"/>
            </a:pPr>
            <a:r>
              <a:rPr lang="tr-TR" b="1">
                <a:effectLst/>
              </a:rPr>
              <a:t>Duygular, kişinin kendi şahsına yöneliktir.</a:t>
            </a:r>
          </a:p>
          <a:p>
            <a:pPr marL="609600" indent="-609600">
              <a:buSzTx/>
              <a:buFont typeface="Wingdings" pitchFamily="2" charset="2"/>
              <a:buAutoNum type="arabicPeriod"/>
            </a:pPr>
            <a:r>
              <a:rPr lang="tr-TR" b="1">
                <a:effectLst/>
              </a:rPr>
              <a:t>Duyguların sonucu olarak ortaya çıkan tepkiler, çevredeki kişi ve nesneleri hedef alır.</a:t>
            </a:r>
          </a:p>
          <a:p>
            <a:pPr marL="609600" indent="-609600">
              <a:buSzTx/>
              <a:buFont typeface="Wingdings" pitchFamily="2" charset="2"/>
              <a:buAutoNum type="arabicPeriod"/>
            </a:pPr>
            <a:r>
              <a:rPr lang="tr-TR" b="1">
                <a:effectLst/>
              </a:rPr>
              <a:t>Duygular mantıklı olmayan varsayımlara yönelir. (şansızlık, şansızlığın yakasını bırakmaması vb.)</a:t>
            </a:r>
          </a:p>
        </p:txBody>
      </p:sp>
      <p:pic>
        <p:nvPicPr>
          <p:cNvPr id="4" name="Picture 2" descr="C:\Users\User\Desktop\sporda duygular\35556_0.jpg"/>
          <p:cNvPicPr>
            <a:picLocks noChangeAspect="1" noChangeArrowheads="1"/>
          </p:cNvPicPr>
          <p:nvPr/>
        </p:nvPicPr>
        <p:blipFill>
          <a:blip r:embed="rId2" cstate="print"/>
          <a:srcRect/>
          <a:stretch>
            <a:fillRect/>
          </a:stretch>
        </p:blipFill>
        <p:spPr bwMode="auto">
          <a:xfrm>
            <a:off x="-32" y="4643446"/>
            <a:ext cx="3000396" cy="2214554"/>
          </a:xfrm>
          <a:prstGeom prst="rect">
            <a:avLst/>
          </a:prstGeom>
          <a:noFill/>
        </p:spPr>
      </p:pic>
      <p:pic>
        <p:nvPicPr>
          <p:cNvPr id="6" name="Picture 5" descr="BRAHIM~1"/>
          <p:cNvPicPr>
            <a:picLocks noChangeAspect="1" noChangeArrowheads="1"/>
          </p:cNvPicPr>
          <p:nvPr/>
        </p:nvPicPr>
        <p:blipFill>
          <a:blip r:embed="rId3" cstate="print"/>
          <a:srcRect/>
          <a:stretch>
            <a:fillRect/>
          </a:stretch>
        </p:blipFill>
        <p:spPr bwMode="auto">
          <a:xfrm>
            <a:off x="6072198" y="4643446"/>
            <a:ext cx="3071802" cy="2214554"/>
          </a:xfrm>
          <a:prstGeom prst="rect">
            <a:avLst/>
          </a:prstGeom>
          <a:noFill/>
        </p:spPr>
      </p:pic>
      <p:pic>
        <p:nvPicPr>
          <p:cNvPr id="7" name="Picture 4" descr="WALK"/>
          <p:cNvPicPr>
            <a:picLocks noChangeAspect="1" noChangeArrowheads="1"/>
          </p:cNvPicPr>
          <p:nvPr/>
        </p:nvPicPr>
        <p:blipFill>
          <a:blip r:embed="rId4" cstate="print"/>
          <a:srcRect/>
          <a:stretch>
            <a:fillRect/>
          </a:stretch>
        </p:blipFill>
        <p:spPr bwMode="auto">
          <a:xfrm>
            <a:off x="3000364" y="4643446"/>
            <a:ext cx="3071834" cy="214629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50" name="Rectangle 2"/>
          <p:cNvSpPr>
            <a:spLocks noGrp="1" noChangeArrowheads="1"/>
          </p:cNvSpPr>
          <p:nvPr>
            <p:ph type="title"/>
          </p:nvPr>
        </p:nvSpPr>
        <p:spPr>
          <a:xfrm>
            <a:off x="0" y="274638"/>
            <a:ext cx="8964613" cy="725470"/>
          </a:xfrm>
        </p:spPr>
        <p:txBody>
          <a:bodyPr>
            <a:normAutofit fontScale="90000"/>
          </a:bodyPr>
          <a:lstStyle/>
          <a:p>
            <a:pPr algn="ctr"/>
            <a:r>
              <a:rPr lang="tr-TR" dirty="0" smtClean="0">
                <a:solidFill>
                  <a:srgbClr val="FF0000"/>
                </a:solidFill>
                <a:latin typeface="Times New Roman" pitchFamily="18" charset="0"/>
                <a:cs typeface="Times New Roman" pitchFamily="18" charset="0"/>
              </a:rPr>
              <a:t>DUYGULARIN </a:t>
            </a:r>
            <a:r>
              <a:rPr lang="tr-TR" dirty="0">
                <a:solidFill>
                  <a:srgbClr val="FF0000"/>
                </a:solidFill>
                <a:latin typeface="Times New Roman" pitchFamily="18" charset="0"/>
                <a:cs typeface="Times New Roman" pitchFamily="18" charset="0"/>
              </a:rPr>
              <a:t>YÖNÜ VE ŞİDDETİ</a:t>
            </a:r>
          </a:p>
        </p:txBody>
      </p:sp>
      <p:grpSp>
        <p:nvGrpSpPr>
          <p:cNvPr id="2" name="Group 4"/>
          <p:cNvGrpSpPr>
            <a:grpSpLocks noChangeAspect="1"/>
          </p:cNvGrpSpPr>
          <p:nvPr/>
        </p:nvGrpSpPr>
        <p:grpSpPr bwMode="auto">
          <a:xfrm>
            <a:off x="900113" y="1341438"/>
            <a:ext cx="6985000" cy="5124450"/>
            <a:chOff x="2601" y="2001"/>
            <a:chExt cx="6840" cy="5760"/>
          </a:xfrm>
        </p:grpSpPr>
        <p:sp>
          <p:nvSpPr>
            <p:cNvPr id="923653" name="AutoShape 5"/>
            <p:cNvSpPr>
              <a:spLocks noChangeAspect="1" noChangeArrowheads="1"/>
            </p:cNvSpPr>
            <p:nvPr/>
          </p:nvSpPr>
          <p:spPr bwMode="auto">
            <a:xfrm>
              <a:off x="2601" y="2001"/>
              <a:ext cx="6840" cy="5760"/>
            </a:xfrm>
            <a:prstGeom prst="rect">
              <a:avLst/>
            </a:prstGeom>
            <a:noFill/>
            <a:ln w="9525">
              <a:noFill/>
              <a:miter lim="800000"/>
              <a:headEnd/>
              <a:tailEnd/>
            </a:ln>
          </p:spPr>
          <p:txBody>
            <a:bodyPr/>
            <a:lstStyle/>
            <a:p>
              <a:endParaRPr lang="tr-TR"/>
            </a:p>
          </p:txBody>
        </p:sp>
        <p:sp>
          <p:nvSpPr>
            <p:cNvPr id="923654" name="Rectangle 6"/>
            <p:cNvSpPr>
              <a:spLocks noChangeArrowheads="1"/>
            </p:cNvSpPr>
            <p:nvPr/>
          </p:nvSpPr>
          <p:spPr bwMode="auto">
            <a:xfrm>
              <a:off x="2601" y="2181"/>
              <a:ext cx="6840" cy="5580"/>
            </a:xfrm>
            <a:prstGeom prst="rect">
              <a:avLst/>
            </a:prstGeom>
            <a:solidFill>
              <a:srgbClr val="FFFFFF"/>
            </a:solidFill>
            <a:ln w="9525">
              <a:solidFill>
                <a:srgbClr val="000000"/>
              </a:solidFill>
              <a:miter lim="800000"/>
              <a:headEnd/>
              <a:tailEnd/>
            </a:ln>
          </p:spPr>
          <p:txBody>
            <a:bodyPr/>
            <a:lstStyle/>
            <a:p>
              <a:endParaRPr lang="tr-TR"/>
            </a:p>
          </p:txBody>
        </p:sp>
        <p:sp>
          <p:nvSpPr>
            <p:cNvPr id="923655" name="Line 7"/>
            <p:cNvSpPr>
              <a:spLocks noChangeShapeType="1"/>
            </p:cNvSpPr>
            <p:nvPr/>
          </p:nvSpPr>
          <p:spPr bwMode="auto">
            <a:xfrm flipV="1">
              <a:off x="6021" y="2541"/>
              <a:ext cx="1" cy="360"/>
            </a:xfrm>
            <a:prstGeom prst="line">
              <a:avLst/>
            </a:prstGeom>
            <a:noFill/>
            <a:ln w="9525">
              <a:solidFill>
                <a:srgbClr val="000000"/>
              </a:solidFill>
              <a:round/>
              <a:headEnd/>
              <a:tailEnd type="triangle" w="med" len="med"/>
            </a:ln>
          </p:spPr>
          <p:txBody>
            <a:bodyPr/>
            <a:lstStyle/>
            <a:p>
              <a:endParaRPr lang="tr-TR"/>
            </a:p>
          </p:txBody>
        </p:sp>
        <p:sp>
          <p:nvSpPr>
            <p:cNvPr id="923656" name="Line 8"/>
            <p:cNvSpPr>
              <a:spLocks noChangeShapeType="1"/>
            </p:cNvSpPr>
            <p:nvPr/>
          </p:nvSpPr>
          <p:spPr bwMode="auto">
            <a:xfrm flipV="1">
              <a:off x="6020" y="3261"/>
              <a:ext cx="1" cy="360"/>
            </a:xfrm>
            <a:prstGeom prst="line">
              <a:avLst/>
            </a:prstGeom>
            <a:noFill/>
            <a:ln w="9525">
              <a:solidFill>
                <a:srgbClr val="000000"/>
              </a:solidFill>
              <a:round/>
              <a:headEnd/>
              <a:tailEnd type="triangle" w="med" len="med"/>
            </a:ln>
          </p:spPr>
          <p:txBody>
            <a:bodyPr/>
            <a:lstStyle/>
            <a:p>
              <a:endParaRPr lang="tr-TR"/>
            </a:p>
          </p:txBody>
        </p:sp>
        <p:sp>
          <p:nvSpPr>
            <p:cNvPr id="923657" name="Text Box 9"/>
            <p:cNvSpPr txBox="1">
              <a:spLocks noChangeArrowheads="1"/>
            </p:cNvSpPr>
            <p:nvPr/>
          </p:nvSpPr>
          <p:spPr bwMode="auto">
            <a:xfrm>
              <a:off x="5481" y="2181"/>
              <a:ext cx="1260" cy="540"/>
            </a:xfrm>
            <a:prstGeom prst="rect">
              <a:avLst/>
            </a:prstGeom>
            <a:noFill/>
            <a:ln w="9525">
              <a:noFill/>
              <a:miter lim="800000"/>
              <a:headEnd/>
              <a:tailEnd/>
            </a:ln>
          </p:spPr>
          <p:txBody>
            <a:bodyPr/>
            <a:lstStyle/>
            <a:p>
              <a:pPr algn="l"/>
              <a:r>
                <a:rPr lang="tr-TR" b="1"/>
                <a:t>Heyecan</a:t>
              </a:r>
              <a:endParaRPr lang="tr-TR" sz="2000" b="1"/>
            </a:p>
          </p:txBody>
        </p:sp>
        <p:sp>
          <p:nvSpPr>
            <p:cNvPr id="923658" name="Text Box 10"/>
            <p:cNvSpPr txBox="1">
              <a:spLocks noChangeArrowheads="1"/>
            </p:cNvSpPr>
            <p:nvPr/>
          </p:nvSpPr>
          <p:spPr bwMode="auto">
            <a:xfrm>
              <a:off x="5561" y="2841"/>
              <a:ext cx="1260" cy="540"/>
            </a:xfrm>
            <a:prstGeom prst="rect">
              <a:avLst/>
            </a:prstGeom>
            <a:noFill/>
            <a:ln w="9525">
              <a:noFill/>
              <a:miter lim="800000"/>
              <a:headEnd/>
              <a:tailEnd/>
            </a:ln>
          </p:spPr>
          <p:txBody>
            <a:bodyPr/>
            <a:lstStyle/>
            <a:p>
              <a:pPr algn="l"/>
              <a:r>
                <a:rPr lang="tr-TR" b="1"/>
                <a:t>Dehşet</a:t>
              </a:r>
              <a:endParaRPr lang="tr-TR" sz="2000" b="1"/>
            </a:p>
          </p:txBody>
        </p:sp>
        <p:sp>
          <p:nvSpPr>
            <p:cNvPr id="923659" name="Text Box 11"/>
            <p:cNvSpPr txBox="1">
              <a:spLocks noChangeArrowheads="1"/>
            </p:cNvSpPr>
            <p:nvPr/>
          </p:nvSpPr>
          <p:spPr bwMode="auto">
            <a:xfrm>
              <a:off x="5581" y="3521"/>
              <a:ext cx="1260" cy="460"/>
            </a:xfrm>
            <a:prstGeom prst="rect">
              <a:avLst/>
            </a:prstGeom>
            <a:noFill/>
            <a:ln w="9525">
              <a:noFill/>
              <a:miter lim="800000"/>
              <a:headEnd/>
              <a:tailEnd/>
            </a:ln>
          </p:spPr>
          <p:txBody>
            <a:bodyPr/>
            <a:lstStyle/>
            <a:p>
              <a:pPr algn="l"/>
              <a:r>
                <a:rPr lang="tr-TR" b="1"/>
                <a:t>Korku</a:t>
              </a:r>
              <a:endParaRPr lang="tr-TR" sz="2000" b="1"/>
            </a:p>
          </p:txBody>
        </p:sp>
        <p:sp>
          <p:nvSpPr>
            <p:cNvPr id="923660" name="Text Box 12"/>
            <p:cNvSpPr txBox="1">
              <a:spLocks noChangeArrowheads="1"/>
            </p:cNvSpPr>
            <p:nvPr/>
          </p:nvSpPr>
          <p:spPr bwMode="auto">
            <a:xfrm>
              <a:off x="5581" y="4161"/>
              <a:ext cx="1260" cy="540"/>
            </a:xfrm>
            <a:prstGeom prst="rect">
              <a:avLst/>
            </a:prstGeom>
            <a:noFill/>
            <a:ln w="9525">
              <a:noFill/>
              <a:miter lim="800000"/>
              <a:headEnd/>
              <a:tailEnd/>
            </a:ln>
          </p:spPr>
          <p:txBody>
            <a:bodyPr/>
            <a:lstStyle/>
            <a:p>
              <a:pPr algn="l"/>
              <a:r>
                <a:rPr lang="tr-TR" b="1"/>
                <a:t>Endişe </a:t>
              </a:r>
              <a:endParaRPr lang="tr-TR" sz="2000" b="1"/>
            </a:p>
          </p:txBody>
        </p:sp>
        <p:sp>
          <p:nvSpPr>
            <p:cNvPr id="923661" name="Line 13"/>
            <p:cNvSpPr>
              <a:spLocks noChangeShapeType="1"/>
            </p:cNvSpPr>
            <p:nvPr/>
          </p:nvSpPr>
          <p:spPr bwMode="auto">
            <a:xfrm flipV="1">
              <a:off x="6021" y="3881"/>
              <a:ext cx="1" cy="360"/>
            </a:xfrm>
            <a:prstGeom prst="line">
              <a:avLst/>
            </a:prstGeom>
            <a:noFill/>
            <a:ln w="9525">
              <a:solidFill>
                <a:srgbClr val="000000"/>
              </a:solidFill>
              <a:round/>
              <a:headEnd/>
              <a:tailEnd type="triangle" w="med" len="med"/>
            </a:ln>
          </p:spPr>
          <p:txBody>
            <a:bodyPr/>
            <a:lstStyle/>
            <a:p>
              <a:endParaRPr lang="tr-TR"/>
            </a:p>
          </p:txBody>
        </p:sp>
        <p:sp>
          <p:nvSpPr>
            <p:cNvPr id="923662" name="Line 14"/>
            <p:cNvSpPr>
              <a:spLocks noChangeShapeType="1"/>
            </p:cNvSpPr>
            <p:nvPr/>
          </p:nvSpPr>
          <p:spPr bwMode="auto">
            <a:xfrm flipV="1">
              <a:off x="6021" y="4601"/>
              <a:ext cx="1" cy="360"/>
            </a:xfrm>
            <a:prstGeom prst="line">
              <a:avLst/>
            </a:prstGeom>
            <a:noFill/>
            <a:ln w="9525">
              <a:solidFill>
                <a:srgbClr val="000000"/>
              </a:solidFill>
              <a:round/>
              <a:headEnd/>
              <a:tailEnd type="triangle" w="med" len="med"/>
            </a:ln>
          </p:spPr>
          <p:txBody>
            <a:bodyPr/>
            <a:lstStyle/>
            <a:p>
              <a:endParaRPr lang="tr-TR"/>
            </a:p>
          </p:txBody>
        </p:sp>
        <p:sp>
          <p:nvSpPr>
            <p:cNvPr id="923663" name="Line 15"/>
            <p:cNvSpPr>
              <a:spLocks noChangeShapeType="1"/>
            </p:cNvSpPr>
            <p:nvPr/>
          </p:nvSpPr>
          <p:spPr bwMode="auto">
            <a:xfrm flipH="1">
              <a:off x="5661" y="4941"/>
              <a:ext cx="360" cy="300"/>
            </a:xfrm>
            <a:prstGeom prst="line">
              <a:avLst/>
            </a:prstGeom>
            <a:noFill/>
            <a:ln w="9525">
              <a:solidFill>
                <a:srgbClr val="000000"/>
              </a:solidFill>
              <a:round/>
              <a:headEnd/>
              <a:tailEnd type="triangle" w="med" len="med"/>
            </a:ln>
          </p:spPr>
          <p:txBody>
            <a:bodyPr/>
            <a:lstStyle/>
            <a:p>
              <a:endParaRPr lang="tr-TR"/>
            </a:p>
          </p:txBody>
        </p:sp>
        <p:sp>
          <p:nvSpPr>
            <p:cNvPr id="923664" name="Line 16"/>
            <p:cNvSpPr>
              <a:spLocks noChangeShapeType="1"/>
            </p:cNvSpPr>
            <p:nvPr/>
          </p:nvSpPr>
          <p:spPr bwMode="auto">
            <a:xfrm rot="300000">
              <a:off x="5993" y="4940"/>
              <a:ext cx="395" cy="301"/>
            </a:xfrm>
            <a:prstGeom prst="line">
              <a:avLst/>
            </a:prstGeom>
            <a:noFill/>
            <a:ln w="9525">
              <a:solidFill>
                <a:srgbClr val="000000"/>
              </a:solidFill>
              <a:round/>
              <a:headEnd/>
              <a:tailEnd type="triangle" w="med" len="med"/>
            </a:ln>
          </p:spPr>
          <p:txBody>
            <a:bodyPr/>
            <a:lstStyle/>
            <a:p>
              <a:endParaRPr lang="tr-TR"/>
            </a:p>
          </p:txBody>
        </p:sp>
        <p:sp>
          <p:nvSpPr>
            <p:cNvPr id="923665" name="Text Box 17"/>
            <p:cNvSpPr txBox="1">
              <a:spLocks noChangeArrowheads="1"/>
            </p:cNvSpPr>
            <p:nvPr/>
          </p:nvSpPr>
          <p:spPr bwMode="auto">
            <a:xfrm>
              <a:off x="5121" y="5141"/>
              <a:ext cx="1080" cy="540"/>
            </a:xfrm>
            <a:prstGeom prst="rect">
              <a:avLst/>
            </a:prstGeom>
            <a:noFill/>
            <a:ln w="9525">
              <a:noFill/>
              <a:miter lim="800000"/>
              <a:headEnd/>
              <a:tailEnd/>
            </a:ln>
          </p:spPr>
          <p:txBody>
            <a:bodyPr/>
            <a:lstStyle/>
            <a:p>
              <a:pPr algn="l"/>
              <a:r>
                <a:rPr lang="tr-TR" b="1"/>
                <a:t>Neşe  </a:t>
              </a:r>
              <a:endParaRPr lang="tr-TR" sz="2000" b="1"/>
            </a:p>
          </p:txBody>
        </p:sp>
        <p:sp>
          <p:nvSpPr>
            <p:cNvPr id="923666" name="Text Box 18"/>
            <p:cNvSpPr txBox="1">
              <a:spLocks noChangeArrowheads="1"/>
            </p:cNvSpPr>
            <p:nvPr/>
          </p:nvSpPr>
          <p:spPr bwMode="auto">
            <a:xfrm>
              <a:off x="4401" y="5781"/>
              <a:ext cx="1080" cy="540"/>
            </a:xfrm>
            <a:prstGeom prst="rect">
              <a:avLst/>
            </a:prstGeom>
            <a:noFill/>
            <a:ln w="9525">
              <a:noFill/>
              <a:miter lim="800000"/>
              <a:headEnd/>
              <a:tailEnd/>
            </a:ln>
          </p:spPr>
          <p:txBody>
            <a:bodyPr/>
            <a:lstStyle/>
            <a:p>
              <a:pPr algn="l"/>
              <a:r>
                <a:rPr lang="tr-TR" b="1"/>
                <a:t>Sevinç </a:t>
              </a:r>
              <a:endParaRPr lang="tr-TR" sz="2000" b="1"/>
            </a:p>
          </p:txBody>
        </p:sp>
        <p:sp>
          <p:nvSpPr>
            <p:cNvPr id="923667" name="Line 19"/>
            <p:cNvSpPr>
              <a:spLocks noChangeShapeType="1"/>
            </p:cNvSpPr>
            <p:nvPr/>
          </p:nvSpPr>
          <p:spPr bwMode="auto">
            <a:xfrm flipH="1">
              <a:off x="4941" y="5601"/>
              <a:ext cx="360" cy="300"/>
            </a:xfrm>
            <a:prstGeom prst="line">
              <a:avLst/>
            </a:prstGeom>
            <a:noFill/>
            <a:ln w="9525">
              <a:solidFill>
                <a:srgbClr val="000000"/>
              </a:solidFill>
              <a:round/>
              <a:headEnd/>
              <a:tailEnd type="triangle" w="med" len="med"/>
            </a:ln>
          </p:spPr>
          <p:txBody>
            <a:bodyPr/>
            <a:lstStyle/>
            <a:p>
              <a:endParaRPr lang="tr-TR"/>
            </a:p>
          </p:txBody>
        </p:sp>
        <p:sp>
          <p:nvSpPr>
            <p:cNvPr id="923668" name="Line 20"/>
            <p:cNvSpPr>
              <a:spLocks noChangeShapeType="1"/>
            </p:cNvSpPr>
            <p:nvPr/>
          </p:nvSpPr>
          <p:spPr bwMode="auto">
            <a:xfrm flipH="1">
              <a:off x="3481" y="6801"/>
              <a:ext cx="360" cy="300"/>
            </a:xfrm>
            <a:prstGeom prst="line">
              <a:avLst/>
            </a:prstGeom>
            <a:noFill/>
            <a:ln w="9525">
              <a:solidFill>
                <a:srgbClr val="000000"/>
              </a:solidFill>
              <a:round/>
              <a:headEnd/>
              <a:tailEnd type="triangle" w="med" len="med"/>
            </a:ln>
          </p:spPr>
          <p:txBody>
            <a:bodyPr/>
            <a:lstStyle/>
            <a:p>
              <a:endParaRPr lang="tr-TR"/>
            </a:p>
          </p:txBody>
        </p:sp>
        <p:sp>
          <p:nvSpPr>
            <p:cNvPr id="923669" name="Text Box 21"/>
            <p:cNvSpPr txBox="1">
              <a:spLocks noChangeArrowheads="1"/>
            </p:cNvSpPr>
            <p:nvPr/>
          </p:nvSpPr>
          <p:spPr bwMode="auto">
            <a:xfrm>
              <a:off x="3681" y="6401"/>
              <a:ext cx="1080" cy="540"/>
            </a:xfrm>
            <a:prstGeom prst="rect">
              <a:avLst/>
            </a:prstGeom>
            <a:noFill/>
            <a:ln w="9525">
              <a:noFill/>
              <a:miter lim="800000"/>
              <a:headEnd/>
              <a:tailEnd/>
            </a:ln>
          </p:spPr>
          <p:txBody>
            <a:bodyPr/>
            <a:lstStyle/>
            <a:p>
              <a:pPr algn="l"/>
              <a:r>
                <a:rPr lang="tr-TR" b="1"/>
                <a:t>Coşku  </a:t>
              </a:r>
              <a:endParaRPr lang="tr-TR" sz="2000" b="1"/>
            </a:p>
          </p:txBody>
        </p:sp>
        <p:sp>
          <p:nvSpPr>
            <p:cNvPr id="923670" name="Line 22"/>
            <p:cNvSpPr>
              <a:spLocks noChangeShapeType="1"/>
            </p:cNvSpPr>
            <p:nvPr/>
          </p:nvSpPr>
          <p:spPr bwMode="auto">
            <a:xfrm flipH="1">
              <a:off x="4221" y="6161"/>
              <a:ext cx="360" cy="300"/>
            </a:xfrm>
            <a:prstGeom prst="line">
              <a:avLst/>
            </a:prstGeom>
            <a:noFill/>
            <a:ln w="9525">
              <a:solidFill>
                <a:srgbClr val="000000"/>
              </a:solidFill>
              <a:round/>
              <a:headEnd/>
              <a:tailEnd type="triangle" w="med" len="med"/>
            </a:ln>
          </p:spPr>
          <p:txBody>
            <a:bodyPr/>
            <a:lstStyle/>
            <a:p>
              <a:endParaRPr lang="tr-TR"/>
            </a:p>
          </p:txBody>
        </p:sp>
        <p:sp>
          <p:nvSpPr>
            <p:cNvPr id="923671" name="Text Box 23"/>
            <p:cNvSpPr txBox="1">
              <a:spLocks noChangeArrowheads="1"/>
            </p:cNvSpPr>
            <p:nvPr/>
          </p:nvSpPr>
          <p:spPr bwMode="auto">
            <a:xfrm>
              <a:off x="2601" y="7041"/>
              <a:ext cx="1260" cy="540"/>
            </a:xfrm>
            <a:prstGeom prst="rect">
              <a:avLst/>
            </a:prstGeom>
            <a:noFill/>
            <a:ln w="9525">
              <a:noFill/>
              <a:miter lim="800000"/>
              <a:headEnd/>
              <a:tailEnd/>
            </a:ln>
          </p:spPr>
          <p:txBody>
            <a:bodyPr/>
            <a:lstStyle/>
            <a:p>
              <a:pPr algn="l"/>
              <a:r>
                <a:rPr lang="tr-TR" b="1"/>
                <a:t>Heyecan</a:t>
              </a:r>
              <a:endParaRPr lang="tr-TR" sz="2000" b="1"/>
            </a:p>
          </p:txBody>
        </p:sp>
        <p:sp>
          <p:nvSpPr>
            <p:cNvPr id="923672" name="Line 24"/>
            <p:cNvSpPr>
              <a:spLocks noChangeShapeType="1"/>
            </p:cNvSpPr>
            <p:nvPr/>
          </p:nvSpPr>
          <p:spPr bwMode="auto">
            <a:xfrm rot="300000">
              <a:off x="6741" y="5601"/>
              <a:ext cx="395" cy="301"/>
            </a:xfrm>
            <a:prstGeom prst="line">
              <a:avLst/>
            </a:prstGeom>
            <a:noFill/>
            <a:ln w="9525">
              <a:solidFill>
                <a:srgbClr val="000000"/>
              </a:solidFill>
              <a:round/>
              <a:headEnd/>
              <a:tailEnd type="triangle" w="med" len="med"/>
            </a:ln>
          </p:spPr>
          <p:txBody>
            <a:bodyPr/>
            <a:lstStyle/>
            <a:p>
              <a:endParaRPr lang="tr-TR"/>
            </a:p>
          </p:txBody>
        </p:sp>
        <p:sp>
          <p:nvSpPr>
            <p:cNvPr id="923673" name="Text Box 25"/>
            <p:cNvSpPr txBox="1">
              <a:spLocks noChangeArrowheads="1"/>
            </p:cNvSpPr>
            <p:nvPr/>
          </p:nvSpPr>
          <p:spPr bwMode="auto">
            <a:xfrm>
              <a:off x="6021" y="5161"/>
              <a:ext cx="1380" cy="540"/>
            </a:xfrm>
            <a:prstGeom prst="rect">
              <a:avLst/>
            </a:prstGeom>
            <a:noFill/>
            <a:ln w="9525">
              <a:noFill/>
              <a:miter lim="800000"/>
              <a:headEnd/>
              <a:tailEnd/>
            </a:ln>
          </p:spPr>
          <p:txBody>
            <a:bodyPr/>
            <a:lstStyle/>
            <a:p>
              <a:pPr algn="l"/>
              <a:r>
                <a:rPr lang="tr-TR" b="1"/>
                <a:t>Kızgınlık </a:t>
              </a:r>
              <a:endParaRPr lang="tr-TR" sz="2000" b="1"/>
            </a:p>
          </p:txBody>
        </p:sp>
        <p:sp>
          <p:nvSpPr>
            <p:cNvPr id="923674" name="Text Box 26"/>
            <p:cNvSpPr txBox="1">
              <a:spLocks noChangeArrowheads="1"/>
            </p:cNvSpPr>
            <p:nvPr/>
          </p:nvSpPr>
          <p:spPr bwMode="auto">
            <a:xfrm>
              <a:off x="6881" y="5861"/>
              <a:ext cx="1080" cy="540"/>
            </a:xfrm>
            <a:prstGeom prst="rect">
              <a:avLst/>
            </a:prstGeom>
            <a:noFill/>
            <a:ln w="9525">
              <a:noFill/>
              <a:miter lim="800000"/>
              <a:headEnd/>
              <a:tailEnd/>
            </a:ln>
          </p:spPr>
          <p:txBody>
            <a:bodyPr/>
            <a:lstStyle/>
            <a:p>
              <a:pPr algn="l"/>
              <a:r>
                <a:rPr lang="tr-TR" b="1"/>
                <a:t>Öfke  </a:t>
              </a:r>
              <a:endParaRPr lang="tr-TR" sz="2000" b="1"/>
            </a:p>
          </p:txBody>
        </p:sp>
        <p:sp>
          <p:nvSpPr>
            <p:cNvPr id="923675" name="Line 27"/>
            <p:cNvSpPr>
              <a:spLocks noChangeShapeType="1"/>
            </p:cNvSpPr>
            <p:nvPr/>
          </p:nvSpPr>
          <p:spPr bwMode="auto">
            <a:xfrm rot="300000">
              <a:off x="7486" y="6280"/>
              <a:ext cx="395" cy="301"/>
            </a:xfrm>
            <a:prstGeom prst="line">
              <a:avLst/>
            </a:prstGeom>
            <a:noFill/>
            <a:ln w="9525">
              <a:solidFill>
                <a:srgbClr val="000000"/>
              </a:solidFill>
              <a:round/>
              <a:headEnd/>
              <a:tailEnd type="triangle" w="med" len="med"/>
            </a:ln>
          </p:spPr>
          <p:txBody>
            <a:bodyPr/>
            <a:lstStyle/>
            <a:p>
              <a:endParaRPr lang="tr-TR"/>
            </a:p>
          </p:txBody>
        </p:sp>
        <p:sp>
          <p:nvSpPr>
            <p:cNvPr id="923676" name="Text Box 28"/>
            <p:cNvSpPr txBox="1">
              <a:spLocks noChangeArrowheads="1"/>
            </p:cNvSpPr>
            <p:nvPr/>
          </p:nvSpPr>
          <p:spPr bwMode="auto">
            <a:xfrm>
              <a:off x="7541" y="6501"/>
              <a:ext cx="1080" cy="540"/>
            </a:xfrm>
            <a:prstGeom prst="rect">
              <a:avLst/>
            </a:prstGeom>
            <a:noFill/>
            <a:ln w="9525">
              <a:noFill/>
              <a:miter lim="800000"/>
              <a:headEnd/>
              <a:tailEnd/>
            </a:ln>
          </p:spPr>
          <p:txBody>
            <a:bodyPr/>
            <a:lstStyle/>
            <a:p>
              <a:pPr algn="l"/>
              <a:r>
                <a:rPr lang="tr-TR" b="1"/>
                <a:t>Hiddet </a:t>
              </a:r>
              <a:endParaRPr lang="tr-TR" sz="2000" b="1"/>
            </a:p>
          </p:txBody>
        </p:sp>
        <p:sp>
          <p:nvSpPr>
            <p:cNvPr id="923677" name="Text Box 29"/>
            <p:cNvSpPr txBox="1">
              <a:spLocks noChangeArrowheads="1"/>
            </p:cNvSpPr>
            <p:nvPr/>
          </p:nvSpPr>
          <p:spPr bwMode="auto">
            <a:xfrm>
              <a:off x="8361" y="7161"/>
              <a:ext cx="1080" cy="540"/>
            </a:xfrm>
            <a:prstGeom prst="rect">
              <a:avLst/>
            </a:prstGeom>
            <a:noFill/>
            <a:ln w="9525">
              <a:noFill/>
              <a:miter lim="800000"/>
              <a:headEnd/>
              <a:tailEnd/>
            </a:ln>
          </p:spPr>
          <p:txBody>
            <a:bodyPr/>
            <a:lstStyle/>
            <a:p>
              <a:pPr algn="l"/>
              <a:r>
                <a:rPr lang="tr-TR" b="1"/>
                <a:t>Heyecan</a:t>
              </a:r>
              <a:r>
                <a:rPr lang="tr-TR" sz="1800" b="1"/>
                <a:t>  </a:t>
              </a:r>
              <a:endParaRPr lang="tr-TR" sz="2400" b="1"/>
            </a:p>
          </p:txBody>
        </p:sp>
        <p:sp>
          <p:nvSpPr>
            <p:cNvPr id="923678" name="Line 30"/>
            <p:cNvSpPr>
              <a:spLocks noChangeShapeType="1"/>
            </p:cNvSpPr>
            <p:nvPr/>
          </p:nvSpPr>
          <p:spPr bwMode="auto">
            <a:xfrm rot="300000">
              <a:off x="8226" y="6920"/>
              <a:ext cx="395" cy="301"/>
            </a:xfrm>
            <a:prstGeom prst="line">
              <a:avLst/>
            </a:prstGeom>
            <a:noFill/>
            <a:ln w="9525">
              <a:solidFill>
                <a:srgbClr val="000000"/>
              </a:solidFill>
              <a:round/>
              <a:headEnd/>
              <a:tailEnd type="triangle" w="med" len="med"/>
            </a:ln>
          </p:spPr>
          <p:txBody>
            <a:bodyPr/>
            <a:lstStyle/>
            <a:p>
              <a:endParaRPr lang="tr-T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370" name="Rectangle 2"/>
          <p:cNvSpPr>
            <a:spLocks noGrp="1" noChangeArrowheads="1"/>
          </p:cNvSpPr>
          <p:nvPr>
            <p:ph type="title"/>
          </p:nvPr>
        </p:nvSpPr>
        <p:spPr>
          <a:xfrm>
            <a:off x="684213" y="0"/>
            <a:ext cx="8080375" cy="692150"/>
          </a:xfrm>
        </p:spPr>
        <p:txBody>
          <a:bodyPr/>
          <a:lstStyle/>
          <a:p>
            <a:pPr algn="ctr"/>
            <a:r>
              <a:rPr lang="tr-TR" sz="4000" b="1" dirty="0"/>
              <a:t>DUYGULARI YÖNLENDİRME</a:t>
            </a:r>
          </a:p>
        </p:txBody>
      </p:sp>
      <p:sp>
        <p:nvSpPr>
          <p:cNvPr id="954372" name="AutoShape 4"/>
          <p:cNvSpPr>
            <a:spLocks noChangeArrowheads="1"/>
          </p:cNvSpPr>
          <p:nvPr/>
        </p:nvSpPr>
        <p:spPr bwMode="auto">
          <a:xfrm>
            <a:off x="1244600" y="1411288"/>
            <a:ext cx="6553200" cy="4826000"/>
          </a:xfrm>
          <a:prstGeom prst="triangle">
            <a:avLst>
              <a:gd name="adj" fmla="val 50000"/>
            </a:avLst>
          </a:prstGeom>
          <a:solidFill>
            <a:srgbClr val="66FF33"/>
          </a:solidFill>
          <a:ln w="9525">
            <a:solidFill>
              <a:schemeClr val="tx1"/>
            </a:solidFill>
            <a:miter lim="800000"/>
            <a:headEnd/>
            <a:tailEnd/>
          </a:ln>
          <a:effectLst/>
        </p:spPr>
        <p:txBody>
          <a:bodyPr wrap="none" anchor="ctr"/>
          <a:lstStyle/>
          <a:p>
            <a:endParaRPr lang="tr-TR"/>
          </a:p>
        </p:txBody>
      </p:sp>
      <p:sp>
        <p:nvSpPr>
          <p:cNvPr id="954374" name="Text Box 6"/>
          <p:cNvSpPr txBox="1">
            <a:spLocks noChangeArrowheads="1"/>
          </p:cNvSpPr>
          <p:nvPr/>
        </p:nvSpPr>
        <p:spPr bwMode="auto">
          <a:xfrm>
            <a:off x="4029075" y="3667125"/>
            <a:ext cx="1098550" cy="366713"/>
          </a:xfrm>
          <a:prstGeom prst="rect">
            <a:avLst/>
          </a:prstGeom>
          <a:noFill/>
          <a:ln w="9525">
            <a:noFill/>
            <a:miter lim="800000"/>
            <a:headEnd/>
            <a:tailEnd/>
          </a:ln>
          <a:effectLst/>
        </p:spPr>
        <p:txBody>
          <a:bodyPr wrap="none">
            <a:spAutoFit/>
          </a:bodyPr>
          <a:lstStyle/>
          <a:p>
            <a:r>
              <a:rPr lang="tr-TR" sz="1800" b="1">
                <a:solidFill>
                  <a:srgbClr val="000000"/>
                </a:solidFill>
                <a:latin typeface="Arial" charset="0"/>
              </a:rPr>
              <a:t>İHTİYAÇ</a:t>
            </a:r>
          </a:p>
        </p:txBody>
      </p:sp>
      <p:sp>
        <p:nvSpPr>
          <p:cNvPr id="954375" name="Line 7"/>
          <p:cNvSpPr>
            <a:spLocks noChangeShapeType="1"/>
          </p:cNvSpPr>
          <p:nvPr/>
        </p:nvSpPr>
        <p:spPr bwMode="auto">
          <a:xfrm>
            <a:off x="4514850" y="1454150"/>
            <a:ext cx="0" cy="2160588"/>
          </a:xfrm>
          <a:prstGeom prst="line">
            <a:avLst/>
          </a:prstGeom>
          <a:noFill/>
          <a:ln w="73025">
            <a:solidFill>
              <a:schemeClr val="tx1"/>
            </a:solidFill>
            <a:round/>
            <a:headEnd/>
            <a:tailEnd/>
          </a:ln>
          <a:effectLst/>
        </p:spPr>
        <p:txBody>
          <a:bodyPr/>
          <a:lstStyle/>
          <a:p>
            <a:endParaRPr lang="tr-TR"/>
          </a:p>
        </p:txBody>
      </p:sp>
      <p:sp>
        <p:nvSpPr>
          <p:cNvPr id="954376" name="Line 8"/>
          <p:cNvSpPr>
            <a:spLocks noChangeShapeType="1"/>
          </p:cNvSpPr>
          <p:nvPr/>
        </p:nvSpPr>
        <p:spPr bwMode="auto">
          <a:xfrm flipH="1">
            <a:off x="1258888" y="4291013"/>
            <a:ext cx="3241675" cy="1946275"/>
          </a:xfrm>
          <a:prstGeom prst="line">
            <a:avLst/>
          </a:prstGeom>
          <a:noFill/>
          <a:ln w="73025">
            <a:solidFill>
              <a:schemeClr val="tx1"/>
            </a:solidFill>
            <a:round/>
            <a:headEnd/>
            <a:tailEnd/>
          </a:ln>
          <a:effectLst/>
        </p:spPr>
        <p:txBody>
          <a:bodyPr/>
          <a:lstStyle/>
          <a:p>
            <a:endParaRPr lang="tr-TR"/>
          </a:p>
        </p:txBody>
      </p:sp>
      <p:sp>
        <p:nvSpPr>
          <p:cNvPr id="954377" name="Line 9"/>
          <p:cNvSpPr>
            <a:spLocks noChangeShapeType="1"/>
          </p:cNvSpPr>
          <p:nvPr/>
        </p:nvSpPr>
        <p:spPr bwMode="auto">
          <a:xfrm>
            <a:off x="4557713" y="4291013"/>
            <a:ext cx="3254375" cy="1946275"/>
          </a:xfrm>
          <a:prstGeom prst="line">
            <a:avLst/>
          </a:prstGeom>
          <a:noFill/>
          <a:ln w="73025">
            <a:solidFill>
              <a:schemeClr val="tx1"/>
            </a:solidFill>
            <a:round/>
            <a:headEnd/>
            <a:tailEnd/>
          </a:ln>
          <a:effectLst/>
        </p:spPr>
        <p:txBody>
          <a:bodyPr/>
          <a:lstStyle/>
          <a:p>
            <a:endParaRPr lang="tr-TR"/>
          </a:p>
        </p:txBody>
      </p:sp>
      <p:sp>
        <p:nvSpPr>
          <p:cNvPr id="954378" name="Line 10"/>
          <p:cNvSpPr>
            <a:spLocks noChangeShapeType="1"/>
          </p:cNvSpPr>
          <p:nvPr/>
        </p:nvSpPr>
        <p:spPr bwMode="auto">
          <a:xfrm flipH="1">
            <a:off x="4529138" y="4003675"/>
            <a:ext cx="0" cy="338138"/>
          </a:xfrm>
          <a:prstGeom prst="line">
            <a:avLst/>
          </a:prstGeom>
          <a:noFill/>
          <a:ln w="73025">
            <a:solidFill>
              <a:schemeClr val="tx1"/>
            </a:solidFill>
            <a:round/>
            <a:headEnd/>
            <a:tailEnd/>
          </a:ln>
          <a:effectLst/>
        </p:spPr>
        <p:txBody>
          <a:bodyPr/>
          <a:lstStyle/>
          <a:p>
            <a:endParaRPr lang="tr-TR"/>
          </a:p>
        </p:txBody>
      </p:sp>
      <p:sp>
        <p:nvSpPr>
          <p:cNvPr id="954379" name="Rectangle 11"/>
          <p:cNvSpPr>
            <a:spLocks noChangeArrowheads="1"/>
          </p:cNvSpPr>
          <p:nvPr/>
        </p:nvSpPr>
        <p:spPr bwMode="auto">
          <a:xfrm>
            <a:off x="3276600" y="908050"/>
            <a:ext cx="2519363" cy="431800"/>
          </a:xfrm>
          <a:prstGeom prst="rect">
            <a:avLst/>
          </a:prstGeom>
          <a:solidFill>
            <a:schemeClr val="accent1"/>
          </a:solidFill>
          <a:ln w="9525">
            <a:solidFill>
              <a:schemeClr val="tx1"/>
            </a:solidFill>
            <a:miter lim="800000"/>
            <a:headEnd/>
            <a:tailEnd/>
          </a:ln>
          <a:effectLst/>
        </p:spPr>
        <p:txBody>
          <a:bodyPr wrap="none" anchor="ctr"/>
          <a:lstStyle/>
          <a:p>
            <a:r>
              <a:rPr lang="tr-TR" sz="2000" b="1">
                <a:solidFill>
                  <a:srgbClr val="FF6600"/>
                </a:solidFill>
              </a:rPr>
              <a:t>HEYECAN - DUYGU</a:t>
            </a:r>
          </a:p>
        </p:txBody>
      </p:sp>
      <p:sp>
        <p:nvSpPr>
          <p:cNvPr id="954381" name="Text Box 13"/>
          <p:cNvSpPr txBox="1">
            <a:spLocks noChangeArrowheads="1"/>
          </p:cNvSpPr>
          <p:nvPr/>
        </p:nvSpPr>
        <p:spPr bwMode="auto">
          <a:xfrm>
            <a:off x="677863" y="6237288"/>
            <a:ext cx="1162050" cy="396875"/>
          </a:xfrm>
          <a:prstGeom prst="rect">
            <a:avLst/>
          </a:prstGeom>
          <a:noFill/>
          <a:ln w="9525">
            <a:noFill/>
            <a:miter lim="800000"/>
            <a:headEnd/>
            <a:tailEnd/>
          </a:ln>
          <a:effectLst/>
        </p:spPr>
        <p:txBody>
          <a:bodyPr wrap="none">
            <a:spAutoFit/>
          </a:bodyPr>
          <a:lstStyle/>
          <a:p>
            <a:r>
              <a:rPr lang="tr-TR" sz="2000" b="1">
                <a:solidFill>
                  <a:schemeClr val="accent2"/>
                </a:solidFill>
              </a:rPr>
              <a:t>DURUM</a:t>
            </a:r>
          </a:p>
        </p:txBody>
      </p:sp>
      <p:sp>
        <p:nvSpPr>
          <p:cNvPr id="954382" name="Text Box 14"/>
          <p:cNvSpPr txBox="1">
            <a:spLocks noChangeArrowheads="1"/>
          </p:cNvSpPr>
          <p:nvPr/>
        </p:nvSpPr>
        <p:spPr bwMode="auto">
          <a:xfrm>
            <a:off x="7092950" y="6243638"/>
            <a:ext cx="1366838" cy="396875"/>
          </a:xfrm>
          <a:prstGeom prst="rect">
            <a:avLst/>
          </a:prstGeom>
          <a:noFill/>
          <a:ln w="9525">
            <a:noFill/>
            <a:miter lim="800000"/>
            <a:headEnd/>
            <a:tailEnd/>
          </a:ln>
          <a:effectLst/>
        </p:spPr>
        <p:txBody>
          <a:bodyPr wrap="none">
            <a:spAutoFit/>
          </a:bodyPr>
          <a:lstStyle/>
          <a:p>
            <a:r>
              <a:rPr lang="tr-TR" sz="2000" b="1">
                <a:solidFill>
                  <a:schemeClr val="accent2"/>
                </a:solidFill>
              </a:rPr>
              <a:t>TECRÜBE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a:xfrm>
            <a:off x="0" y="500042"/>
            <a:ext cx="9144000" cy="1268413"/>
          </a:xfrm>
        </p:spPr>
        <p:txBody>
          <a:bodyPr>
            <a:noAutofit/>
          </a:bodyPr>
          <a:lstStyle/>
          <a:p>
            <a:pPr algn="ctr"/>
            <a:r>
              <a:rPr lang="tr-TR" sz="4000" b="1" dirty="0">
                <a:solidFill>
                  <a:srgbClr val="FF0000"/>
                </a:solidFill>
                <a:latin typeface="Times New Roman" pitchFamily="18" charset="0"/>
                <a:cs typeface="Times New Roman" pitchFamily="18" charset="0"/>
              </a:rPr>
              <a:t>YETENEK SEÇİMİ VE YÖNLENDİRMEDE TARAMA ALANLARI</a:t>
            </a:r>
          </a:p>
        </p:txBody>
      </p:sp>
      <p:sp>
        <p:nvSpPr>
          <p:cNvPr id="369667" name="Rectangle 3"/>
          <p:cNvSpPr>
            <a:spLocks noGrp="1" noChangeArrowheads="1"/>
          </p:cNvSpPr>
          <p:nvPr>
            <p:ph idx="1"/>
          </p:nvPr>
        </p:nvSpPr>
        <p:spPr>
          <a:xfrm>
            <a:off x="0" y="1600200"/>
            <a:ext cx="9144000" cy="4997450"/>
          </a:xfrm>
        </p:spPr>
        <p:txBody>
          <a:bodyPr>
            <a:normAutofit/>
          </a:bodyPr>
          <a:lstStyle/>
          <a:p>
            <a:pPr>
              <a:lnSpc>
                <a:spcPct val="140000"/>
              </a:lnSpc>
            </a:pPr>
            <a:r>
              <a:rPr lang="tr-TR" sz="36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EĞİTİM KURUMLARI (OKULLAR)</a:t>
            </a:r>
          </a:p>
          <a:p>
            <a:pPr>
              <a:lnSpc>
                <a:spcPct val="140000"/>
              </a:lnSpc>
            </a:pPr>
            <a:r>
              <a:rPr lang="tr-TR" sz="36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KULÜPLER</a:t>
            </a:r>
          </a:p>
          <a:p>
            <a:pPr>
              <a:lnSpc>
                <a:spcPct val="140000"/>
              </a:lnSpc>
            </a:pPr>
            <a:r>
              <a:rPr lang="tr-TR" sz="36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FEDERASYONLAR</a:t>
            </a:r>
          </a:p>
          <a:p>
            <a:pPr>
              <a:lnSpc>
                <a:spcPct val="140000"/>
              </a:lnSpc>
            </a:pPr>
            <a:r>
              <a:rPr lang="tr-TR" sz="36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GENÇLİK MERKEZLERİ</a:t>
            </a:r>
          </a:p>
          <a:p>
            <a:pPr>
              <a:lnSpc>
                <a:spcPct val="140000"/>
              </a:lnSpc>
            </a:pPr>
            <a:r>
              <a:rPr lang="tr-TR" sz="36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YAZ SPOR OKULLARI</a:t>
            </a:r>
          </a:p>
        </p:txBody>
      </p:sp>
      <p:pic>
        <p:nvPicPr>
          <p:cNvPr id="64513" name="Picture 1" descr="C:\Documents and Settings\veysel.A-BA6A83C1A74E4\Desktop\707662_w2.jpg"/>
          <p:cNvPicPr>
            <a:picLocks noChangeAspect="1" noChangeArrowheads="1"/>
          </p:cNvPicPr>
          <p:nvPr/>
        </p:nvPicPr>
        <p:blipFill>
          <a:blip r:embed="rId2" cstate="print"/>
          <a:srcRect/>
          <a:stretch>
            <a:fillRect/>
          </a:stretch>
        </p:blipFill>
        <p:spPr bwMode="auto">
          <a:xfrm>
            <a:off x="5500694" y="2428868"/>
            <a:ext cx="3643306" cy="227171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p:cNvSpPr>
            <a:spLocks noGrp="1" noChangeArrowheads="1"/>
          </p:cNvSpPr>
          <p:nvPr>
            <p:ph type="title"/>
          </p:nvPr>
        </p:nvSpPr>
        <p:spPr>
          <a:xfrm>
            <a:off x="0" y="0"/>
            <a:ext cx="9144000" cy="1196975"/>
          </a:xfrm>
        </p:spPr>
        <p:txBody>
          <a:bodyPr>
            <a:noAutofit/>
          </a:bodyPr>
          <a:lstStyle/>
          <a:p>
            <a:pPr algn="ctr"/>
            <a:r>
              <a:rPr lang="tr-TR" sz="4000" b="1" dirty="0">
                <a:solidFill>
                  <a:srgbClr val="FF0000"/>
                </a:solidFill>
                <a:latin typeface="Times New Roman" pitchFamily="18" charset="0"/>
                <a:cs typeface="Times New Roman" pitchFamily="18" charset="0"/>
              </a:rPr>
              <a:t>EĞİTİM KURUMLARININ YETENEK SEÇİMİ SÜRECİNDE ÖNEMİ</a:t>
            </a:r>
          </a:p>
        </p:txBody>
      </p:sp>
      <p:sp>
        <p:nvSpPr>
          <p:cNvPr id="620547" name="Rectangle 3"/>
          <p:cNvSpPr>
            <a:spLocks noGrp="1" noChangeArrowheads="1"/>
          </p:cNvSpPr>
          <p:nvPr>
            <p:ph idx="1"/>
          </p:nvPr>
        </p:nvSpPr>
        <p:spPr>
          <a:xfrm>
            <a:off x="0" y="1485900"/>
            <a:ext cx="9144000" cy="5183188"/>
          </a:xfrm>
        </p:spPr>
        <p:txBody>
          <a:bodyPr>
            <a:normAutofit/>
          </a:bodyPr>
          <a:lstStyle/>
          <a:p>
            <a:pPr>
              <a:lnSpc>
                <a:spcPct val="90000"/>
              </a:lnSpc>
            </a:pPr>
            <a:r>
              <a:rPr lang="tr-TR" sz="28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Ülkemizde 1900’lü kurulan spor kulüplerinin bir bölümü okul kökenlidir. (Galatasaray, Vefa, İstanbulspor, </a:t>
            </a:r>
            <a:r>
              <a:rPr lang="tr-TR" sz="2800" dirty="0" err="1">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Pertevniyal</a:t>
            </a:r>
            <a:r>
              <a:rPr lang="tr-TR" sz="28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t>
            </a:r>
          </a:p>
          <a:p>
            <a:pPr>
              <a:lnSpc>
                <a:spcPct val="90000"/>
              </a:lnSpc>
            </a:pPr>
            <a:r>
              <a:rPr lang="tr-TR" sz="28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Almanya (Gençlik Olimpiyatı Hazırlanıyor), Avusturya (Avusturya Öğrenci Ligi</a:t>
            </a: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),İngiltere </a:t>
            </a:r>
            <a:r>
              <a:rPr lang="tr-TR" sz="28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gibi ülkeler her yıl okullara yönelik olarak büyük spor organizasyon düzenlenmektedir.</a:t>
            </a:r>
          </a:p>
          <a:p>
            <a:pPr>
              <a:lnSpc>
                <a:spcPct val="90000"/>
              </a:lnSpc>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t>
            </a:r>
            <a:r>
              <a:rPr lang="tr-TR" sz="28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Gençlik Olimpiyatı Hazırlanıyor” organizasyonuna 11.750 okul </a:t>
            </a: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235.000 </a:t>
            </a:r>
            <a:r>
              <a:rPr lang="tr-TR" sz="28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öğrenci katılmıştır.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ChangeArrowheads="1"/>
          </p:cNvSpPr>
          <p:nvPr>
            <p:ph type="title"/>
          </p:nvPr>
        </p:nvSpPr>
        <p:spPr>
          <a:xfrm>
            <a:off x="0" y="0"/>
            <a:ext cx="8964613" cy="1428736"/>
          </a:xfrm>
        </p:spPr>
        <p:txBody>
          <a:bodyPr>
            <a:noAutofit/>
          </a:bodyPr>
          <a:lstStyle/>
          <a:p>
            <a:pPr algn="ctr"/>
            <a:r>
              <a:rPr lang="tr-TR" sz="4000" b="1" dirty="0" smtClean="0">
                <a:solidFill>
                  <a:srgbClr val="FF0000"/>
                </a:solidFill>
                <a:effectLst/>
                <a:latin typeface="Times New Roman" pitchFamily="18" charset="0"/>
                <a:cs typeface="Times New Roman" pitchFamily="18" charset="0"/>
              </a:rPr>
              <a:t>YETENEK SEÇİMİ SÜRECİNDE FEDERASYONLAR</a:t>
            </a:r>
            <a:endParaRPr lang="tr-TR" sz="4000" b="1" dirty="0">
              <a:solidFill>
                <a:srgbClr val="FF0000"/>
              </a:solidFill>
              <a:effectLst/>
              <a:latin typeface="Times New Roman" pitchFamily="18" charset="0"/>
              <a:cs typeface="Times New Roman" pitchFamily="18" charset="0"/>
            </a:endParaRPr>
          </a:p>
        </p:txBody>
      </p:sp>
      <p:sp>
        <p:nvSpPr>
          <p:cNvPr id="659459" name="Rectangle 3"/>
          <p:cNvSpPr>
            <a:spLocks noGrp="1" noChangeArrowheads="1"/>
          </p:cNvSpPr>
          <p:nvPr>
            <p:ph idx="1"/>
          </p:nvPr>
        </p:nvSpPr>
        <p:spPr>
          <a:xfrm>
            <a:off x="0" y="1773238"/>
            <a:ext cx="9144000" cy="4227530"/>
          </a:xfrm>
        </p:spPr>
        <p:txBody>
          <a:bodyPr>
            <a:normAutofit lnSpcReduction="10000"/>
          </a:bodyPr>
          <a:lstStyle/>
          <a:p>
            <a:r>
              <a:rPr lang="tr-TR" sz="32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Kaynak, tesis, malzeme ve eğitici kadro oluşturulmalı,( Altyapı antrenörlüğü)</a:t>
            </a:r>
          </a:p>
          <a:p>
            <a:r>
              <a:rPr lang="tr-TR" sz="32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Müsabaka </a:t>
            </a:r>
            <a:r>
              <a:rPr lang="tr-TR"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program ve imkanlarının geliştirilmesi</a:t>
            </a:r>
            <a:r>
              <a:rPr lang="tr-TR" sz="32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 Akademi Ligi, </a:t>
            </a:r>
            <a:r>
              <a:rPr lang="tr-TR" sz="3200"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Danone</a:t>
            </a:r>
            <a:r>
              <a:rPr lang="tr-TR" sz="32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Kupası vb.)</a:t>
            </a:r>
            <a:endParaRPr lang="tr-TR"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r>
              <a:rPr lang="tr-TR"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Spor branşına has çerçeve programlarının geliştirilmesi</a:t>
            </a:r>
            <a:r>
              <a:rPr lang="tr-TR" sz="32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t>
            </a:r>
            <a:endParaRPr lang="tr-TR"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a:p>
            <a:r>
              <a:rPr lang="tr-TR"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Spor branşına uygun yetenek arama-seçim ve yönlendirme </a:t>
            </a:r>
            <a:r>
              <a:rPr lang="tr-TR" sz="32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kriterleri </a:t>
            </a:r>
            <a:r>
              <a:rPr lang="tr-TR"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belirlemek</a:t>
            </a:r>
            <a:r>
              <a:rPr lang="tr-TR" sz="32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t>
            </a:r>
            <a:endParaRPr lang="tr-TR" sz="3200"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0" y="44450"/>
            <a:ext cx="9144000" cy="796925"/>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YETENEK SEÇİMİ SÜRECİ</a:t>
            </a:r>
          </a:p>
        </p:txBody>
      </p:sp>
      <p:sp>
        <p:nvSpPr>
          <p:cNvPr id="76803" name="Rectangle 3"/>
          <p:cNvSpPr>
            <a:spLocks noGrp="1" noChangeArrowheads="1"/>
          </p:cNvSpPr>
          <p:nvPr>
            <p:ph idx="1"/>
          </p:nvPr>
        </p:nvSpPr>
        <p:spPr>
          <a:xfrm>
            <a:off x="0" y="1052513"/>
            <a:ext cx="9144000" cy="5805487"/>
          </a:xfrm>
        </p:spPr>
        <p:txBody>
          <a:bodyPr/>
          <a:lstStyle/>
          <a:p>
            <a:pPr marL="609600" indent="-609600" eaLnBrk="1" hangingPunct="1">
              <a:buFont typeface="Wingdings" pitchFamily="2" charset="2"/>
              <a:buNone/>
              <a:defRPr/>
            </a:pPr>
            <a:r>
              <a:rPr lang="tr-TR" dirty="0" smtClean="0"/>
              <a:t>	</a:t>
            </a:r>
            <a:r>
              <a:rPr lang="tr-TR" sz="2800" b="1" dirty="0" smtClean="0">
                <a:latin typeface="Times New Roman" pitchFamily="18" charset="0"/>
                <a:cs typeface="Times New Roman" pitchFamily="18" charset="0"/>
              </a:rPr>
              <a:t>TAMAMI 4 – 6 YIL ARASINDADIR.   3 AŞAMADA GERÇEKLEŞİR.</a:t>
            </a:r>
          </a:p>
          <a:p>
            <a:pPr marL="609600" indent="-609600" eaLnBrk="1" hangingPunct="1">
              <a:buFont typeface="Wingdings" pitchFamily="2" charset="2"/>
              <a:buNone/>
              <a:defRPr/>
            </a:pPr>
            <a:endParaRPr lang="tr-TR" sz="2800" b="1" dirty="0" smtClean="0">
              <a:latin typeface="Times New Roman" pitchFamily="18" charset="0"/>
              <a:cs typeface="Times New Roman" pitchFamily="18" charset="0"/>
            </a:endParaRPr>
          </a:p>
          <a:p>
            <a:pPr marL="609600" indent="-609600" eaLnBrk="1" hangingPunct="1">
              <a:buFont typeface="Wingdings" pitchFamily="2" charset="2"/>
              <a:buNone/>
              <a:defRPr/>
            </a:pPr>
            <a:r>
              <a:rPr lang="tr-TR" sz="2800" b="1" dirty="0" smtClean="0">
                <a:latin typeface="Times New Roman" pitchFamily="18" charset="0"/>
                <a:cs typeface="Times New Roman" pitchFamily="18" charset="0"/>
              </a:rPr>
              <a:t>1. Ön seçim</a:t>
            </a:r>
          </a:p>
          <a:p>
            <a:pPr marL="609600" indent="-609600" eaLnBrk="1" hangingPunct="1">
              <a:buFont typeface="Wingdings" pitchFamily="2" charset="2"/>
              <a:buNone/>
              <a:defRPr/>
            </a:pPr>
            <a:endParaRPr lang="tr-TR" sz="2800" b="1" dirty="0" smtClean="0">
              <a:latin typeface="Times New Roman" pitchFamily="18" charset="0"/>
              <a:cs typeface="Times New Roman" pitchFamily="18" charset="0"/>
            </a:endParaRPr>
          </a:p>
          <a:p>
            <a:pPr marL="609600" indent="-609600" eaLnBrk="1" hangingPunct="1">
              <a:buFont typeface="Wingdings" pitchFamily="2" charset="2"/>
              <a:buNone/>
              <a:defRPr/>
            </a:pPr>
            <a:r>
              <a:rPr lang="tr-TR" sz="2800" b="1" dirty="0" smtClean="0">
                <a:latin typeface="Times New Roman" pitchFamily="18" charset="0"/>
                <a:cs typeface="Times New Roman" pitchFamily="18" charset="0"/>
              </a:rPr>
              <a:t>2. Ara seçim</a:t>
            </a:r>
          </a:p>
          <a:p>
            <a:pPr marL="609600" indent="-609600" eaLnBrk="1" hangingPunct="1">
              <a:buFont typeface="Wingdings" pitchFamily="2" charset="2"/>
              <a:buNone/>
              <a:defRPr/>
            </a:pPr>
            <a:endParaRPr lang="tr-TR" sz="2800" b="1" dirty="0" smtClean="0">
              <a:latin typeface="Times New Roman" pitchFamily="18" charset="0"/>
              <a:cs typeface="Times New Roman" pitchFamily="18" charset="0"/>
            </a:endParaRPr>
          </a:p>
          <a:p>
            <a:pPr marL="609600" indent="-609600" eaLnBrk="1" hangingPunct="1">
              <a:buFont typeface="Wingdings" pitchFamily="2" charset="2"/>
              <a:buNone/>
              <a:defRPr/>
            </a:pPr>
            <a:r>
              <a:rPr lang="tr-TR" sz="2800" b="1" dirty="0" smtClean="0">
                <a:latin typeface="Times New Roman" pitchFamily="18" charset="0"/>
                <a:cs typeface="Times New Roman" pitchFamily="18" charset="0"/>
              </a:rPr>
              <a:t>3. Son seçim</a:t>
            </a:r>
          </a:p>
        </p:txBody>
      </p:sp>
      <p:pic>
        <p:nvPicPr>
          <p:cNvPr id="61441" name="Picture 1" descr="C:\Documents and Settings\veysel.A-BA6A83C1A74E4\Desktop\708364_w2.jpg"/>
          <p:cNvPicPr>
            <a:picLocks noChangeAspect="1" noChangeArrowheads="1"/>
          </p:cNvPicPr>
          <p:nvPr/>
        </p:nvPicPr>
        <p:blipFill>
          <a:blip r:embed="rId2" cstate="print"/>
          <a:srcRect/>
          <a:stretch>
            <a:fillRect/>
          </a:stretch>
        </p:blipFill>
        <p:spPr bwMode="auto">
          <a:xfrm>
            <a:off x="6072198" y="2714621"/>
            <a:ext cx="3071834" cy="4143404"/>
          </a:xfrm>
          <a:prstGeom prst="rect">
            <a:avLst/>
          </a:prstGeom>
          <a:noFill/>
        </p:spPr>
      </p:pic>
      <p:pic>
        <p:nvPicPr>
          <p:cNvPr id="5" name="Picture 3" descr="cim"/>
          <p:cNvPicPr>
            <a:picLocks noChangeAspect="1" noChangeArrowheads="1"/>
          </p:cNvPicPr>
          <p:nvPr/>
        </p:nvPicPr>
        <p:blipFill>
          <a:blip r:embed="rId3" cstate="print"/>
          <a:srcRect/>
          <a:stretch>
            <a:fillRect/>
          </a:stretch>
        </p:blipFill>
        <p:spPr bwMode="auto">
          <a:xfrm>
            <a:off x="2786050" y="2714620"/>
            <a:ext cx="3286148" cy="4143380"/>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57150"/>
            <a:ext cx="8229600" cy="1139825"/>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ÖN SEÇİM</a:t>
            </a:r>
          </a:p>
        </p:txBody>
      </p:sp>
      <p:sp>
        <p:nvSpPr>
          <p:cNvPr id="77827" name="Rectangle 3"/>
          <p:cNvSpPr>
            <a:spLocks noGrp="1" noChangeArrowheads="1"/>
          </p:cNvSpPr>
          <p:nvPr>
            <p:ph idx="1"/>
          </p:nvPr>
        </p:nvSpPr>
        <p:spPr>
          <a:xfrm>
            <a:off x="0" y="1341438"/>
            <a:ext cx="9144000" cy="5516562"/>
          </a:xfrm>
        </p:spPr>
        <p:txBody>
          <a:bodyPr/>
          <a:lstStyle/>
          <a:p>
            <a:pPr marL="609600" indent="-609600" eaLnBrk="1" hangingPunct="1">
              <a:buNone/>
              <a:defRPr/>
            </a:pPr>
            <a:r>
              <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Bu aşamanın tahmin geçerliliği % 30 civarındadır.</a:t>
            </a:r>
          </a:p>
          <a:p>
            <a:pPr marL="609600" indent="-609600" eaLnBrk="1" hangingPunct="1">
              <a:buNone/>
              <a:defRPr/>
            </a:pPr>
            <a:endParaRPr lang="tr-TR" b="1" dirty="0" smtClean="0">
              <a:solidFill>
                <a:srgbClr val="002060"/>
              </a:solidFill>
            </a:endParaRPr>
          </a:p>
          <a:p>
            <a:pPr marL="609600" indent="-609600" eaLnBrk="1" hangingPunct="1">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GENEL SAĞLIK DURUMU</a:t>
            </a:r>
          </a:p>
          <a:p>
            <a:pPr marL="609600" indent="-609600" eaLnBrk="1" hangingPunct="1">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OKUL BAŞARISI</a:t>
            </a:r>
          </a:p>
          <a:p>
            <a:pPr marL="609600" indent="-609600" eaLnBrk="1" hangingPunct="1">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SOSYAL KOŞULLARI VE İLGİLERİ</a:t>
            </a:r>
          </a:p>
          <a:p>
            <a:pPr marL="609600" indent="-609600" eaLnBrk="1" hangingPunct="1">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VÜCUD YAPISININ SPORA UYGUNLUĞU</a:t>
            </a:r>
          </a:p>
          <a:p>
            <a:pPr marL="609600" indent="-609600" eaLnBrk="1" hangingPunct="1">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GENEL SPOR VERİMLİLİĞİ</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14290"/>
            <a:ext cx="8229600" cy="1214446"/>
          </a:xfrm>
        </p:spPr>
        <p:txBody>
          <a:bodyPr/>
          <a:lstStyle/>
          <a:p>
            <a:pPr algn="ctr"/>
            <a:r>
              <a:rPr lang="tr-TR" sz="3600" b="1" i="1" dirty="0">
                <a:solidFill>
                  <a:srgbClr val="FF0000"/>
                </a:solidFill>
                <a:latin typeface="Times New Roman" pitchFamily="18" charset="0"/>
                <a:cs typeface="Times New Roman" pitchFamily="18" charset="0"/>
              </a:rPr>
              <a:t>BİRİNCİ EVREDE UYGULANACAK ALAN TESTLERİ</a:t>
            </a:r>
          </a:p>
        </p:txBody>
      </p:sp>
      <p:sp>
        <p:nvSpPr>
          <p:cNvPr id="57347" name="Rectangle 3"/>
          <p:cNvSpPr>
            <a:spLocks noGrp="1" noChangeArrowheads="1"/>
          </p:cNvSpPr>
          <p:nvPr>
            <p:ph type="body" idx="1"/>
          </p:nvPr>
        </p:nvSpPr>
        <p:spPr>
          <a:xfrm>
            <a:off x="0" y="1600200"/>
            <a:ext cx="9144000" cy="2044700"/>
          </a:xfrm>
          <a:ln w="28575">
            <a:solidFill>
              <a:schemeClr val="tx1"/>
            </a:solidFill>
          </a:ln>
        </p:spPr>
        <p:txBody>
          <a:bodyPr/>
          <a:lstStyle/>
          <a:p>
            <a:pPr>
              <a:lnSpc>
                <a:spcPct val="90000"/>
              </a:lnSpc>
              <a:buFont typeface="Wingdings" pitchFamily="2" charset="2"/>
              <a:buNone/>
            </a:pPr>
            <a:r>
              <a:rPr lang="tr-TR" sz="2400" b="1" dirty="0">
                <a:solidFill>
                  <a:srgbClr val="78F775"/>
                </a:solidFill>
              </a:rPr>
              <a:t>	</a:t>
            </a:r>
            <a:r>
              <a:rPr lang="tr-TR" sz="2400" b="1" u="sng" dirty="0">
                <a:solidFill>
                  <a:srgbClr val="78F775"/>
                </a:solidFill>
              </a:rPr>
              <a:t>*</a:t>
            </a:r>
            <a:r>
              <a:rPr lang="tr-TR" sz="2400" b="1" u="sng" dirty="0"/>
              <a:t>Dikey sıçrama testi:</a:t>
            </a:r>
            <a:r>
              <a:rPr lang="tr-TR" sz="2400" dirty="0"/>
              <a:t> Sıçrama kuvveti ve deneğin patlayıcı gücünün tespit edilmesine yönelik testtir.</a:t>
            </a:r>
          </a:p>
          <a:p>
            <a:pPr>
              <a:lnSpc>
                <a:spcPct val="90000"/>
              </a:lnSpc>
              <a:buFont typeface="Wingdings" pitchFamily="2" charset="2"/>
              <a:buNone/>
            </a:pPr>
            <a:r>
              <a:rPr lang="tr-TR" sz="2400" dirty="0"/>
              <a:t>   Elde edilen sonuç kullanılarak,aşağıdaki formül ile anaerobik    gücü de hesaplayabiliriz; </a:t>
            </a:r>
          </a:p>
          <a:p>
            <a:pPr>
              <a:lnSpc>
                <a:spcPct val="90000"/>
              </a:lnSpc>
              <a:buFont typeface="Wingdings" pitchFamily="2" charset="2"/>
              <a:buNone/>
            </a:pPr>
            <a:r>
              <a:rPr lang="tr-TR" sz="2400" dirty="0"/>
              <a:t>   P=</a:t>
            </a:r>
            <a:r>
              <a:rPr lang="tr-TR" sz="2400" b="1" dirty="0"/>
              <a:t>(</a:t>
            </a:r>
            <a:r>
              <a:rPr lang="tr-TR" sz="2400" dirty="0"/>
              <a:t>√ 4.9 (Vücut Ağırlığı)</a:t>
            </a:r>
            <a:r>
              <a:rPr lang="tr-TR" sz="2400" b="1" dirty="0"/>
              <a:t>)</a:t>
            </a:r>
            <a:r>
              <a:rPr lang="tr-TR" sz="2400" dirty="0"/>
              <a:t> √dikey sıçrama mesafesi</a:t>
            </a:r>
          </a:p>
        </p:txBody>
      </p:sp>
      <p:pic>
        <p:nvPicPr>
          <p:cNvPr id="57364" name="Picture 20" descr="Resim2"/>
          <p:cNvPicPr>
            <a:picLocks noChangeAspect="1" noChangeArrowheads="1" noCrop="1"/>
          </p:cNvPicPr>
          <p:nvPr/>
        </p:nvPicPr>
        <p:blipFill>
          <a:blip r:embed="rId3" cstate="print"/>
          <a:srcRect/>
          <a:stretch>
            <a:fillRect/>
          </a:stretch>
        </p:blipFill>
        <p:spPr bwMode="auto">
          <a:xfrm>
            <a:off x="1763713" y="3789363"/>
            <a:ext cx="1419225" cy="2857500"/>
          </a:xfrm>
          <a:prstGeom prst="rect">
            <a:avLst/>
          </a:prstGeom>
          <a:noFill/>
        </p:spPr>
      </p:pic>
      <p:graphicFrame>
        <p:nvGraphicFramePr>
          <p:cNvPr id="57365" name="Object 21"/>
          <p:cNvGraphicFramePr>
            <a:graphicFrameLocks noChangeAspect="1"/>
          </p:cNvGraphicFramePr>
          <p:nvPr/>
        </p:nvGraphicFramePr>
        <p:xfrm>
          <a:off x="5435600" y="4221163"/>
          <a:ext cx="2278063" cy="2278062"/>
        </p:xfrm>
        <a:graphic>
          <a:graphicData uri="http://schemas.openxmlformats.org/presentationml/2006/ole">
            <p:oleObj spid="_x0000_s100354" name="Bit Eşlem Resmi" r:id="rId4" imgW="1848108" imgH="1848108" progId="PBrush">
              <p:embed/>
            </p:oleObj>
          </a:graphicData>
        </a:graphic>
      </p:graphicFrame>
      <p:sp>
        <p:nvSpPr>
          <p:cNvPr id="57369" name="Line 25"/>
          <p:cNvSpPr>
            <a:spLocks noChangeShapeType="1"/>
          </p:cNvSpPr>
          <p:nvPr/>
        </p:nvSpPr>
        <p:spPr bwMode="auto">
          <a:xfrm>
            <a:off x="971550" y="3141663"/>
            <a:ext cx="576263" cy="0"/>
          </a:xfrm>
          <a:prstGeom prst="line">
            <a:avLst/>
          </a:prstGeom>
          <a:noFill/>
          <a:ln w="28575">
            <a:solidFill>
              <a:srgbClr val="78F775"/>
            </a:solidFill>
            <a:round/>
            <a:headEnd/>
            <a:tailEnd/>
          </a:ln>
          <a:effectLst/>
        </p:spPr>
        <p:txBody>
          <a:bodyPr/>
          <a:lstStyle/>
          <a:p>
            <a:endParaRPr lang="tr-TR"/>
          </a:p>
        </p:txBody>
      </p:sp>
      <p:sp>
        <p:nvSpPr>
          <p:cNvPr id="57370" name="Line 26"/>
          <p:cNvSpPr>
            <a:spLocks noChangeShapeType="1"/>
          </p:cNvSpPr>
          <p:nvPr/>
        </p:nvSpPr>
        <p:spPr bwMode="auto">
          <a:xfrm>
            <a:off x="3995738" y="3141663"/>
            <a:ext cx="3240087" cy="0"/>
          </a:xfrm>
          <a:prstGeom prst="line">
            <a:avLst/>
          </a:prstGeom>
          <a:noFill/>
          <a:ln w="28575">
            <a:solidFill>
              <a:srgbClr val="78F775"/>
            </a:solidFill>
            <a:round/>
            <a:headEnd/>
            <a:tailEnd/>
          </a:ln>
          <a:effectLst/>
        </p:spPr>
        <p:txBody>
          <a:bodyPr/>
          <a:lstStyle/>
          <a:p>
            <a:endParaRPr lang="tr-T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179388" y="692150"/>
            <a:ext cx="8964612" cy="5391150"/>
          </a:xfrm>
        </p:spPr>
        <p:txBody>
          <a:bodyPr/>
          <a:lstStyle/>
          <a:p>
            <a:pPr>
              <a:buFont typeface="Wingdings" pitchFamily="2" charset="2"/>
              <a:buNone/>
            </a:pPr>
            <a:r>
              <a:rPr lang="tr-TR" sz="2800" b="1" dirty="0">
                <a:solidFill>
                  <a:srgbClr val="78F775"/>
                </a:solidFill>
              </a:rPr>
              <a:t>	</a:t>
            </a:r>
            <a:r>
              <a:rPr lang="tr-TR" sz="2800" b="1" u="sng" dirty="0"/>
              <a:t>*30 m. Sürat testi;</a:t>
            </a:r>
            <a:r>
              <a:rPr lang="tr-TR" sz="3600" b="1" dirty="0"/>
              <a:t> </a:t>
            </a:r>
            <a:r>
              <a:rPr lang="tr-TR" sz="2800" dirty="0"/>
              <a:t>Sürat yeteneğinin belirlenmesine yönelik testtir.</a:t>
            </a:r>
          </a:p>
        </p:txBody>
      </p:sp>
      <p:pic>
        <p:nvPicPr>
          <p:cNvPr id="58372" name="Picture 4" descr="30m"/>
          <p:cNvPicPr>
            <a:picLocks noChangeAspect="1" noChangeArrowheads="1" noCrop="1"/>
          </p:cNvPicPr>
          <p:nvPr/>
        </p:nvPicPr>
        <p:blipFill>
          <a:blip r:embed="rId2" cstate="print"/>
          <a:srcRect/>
          <a:stretch>
            <a:fillRect/>
          </a:stretch>
        </p:blipFill>
        <p:spPr bwMode="auto">
          <a:xfrm>
            <a:off x="827088" y="2708275"/>
            <a:ext cx="7442200" cy="1968500"/>
          </a:xfrm>
          <a:prstGeom prst="rect">
            <a:avLst/>
          </a:prstGeom>
          <a:noFill/>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noChangeArrowheads="1"/>
          </p:cNvSpPr>
          <p:nvPr>
            <p:ph type="body" idx="1"/>
          </p:nvPr>
        </p:nvSpPr>
        <p:spPr>
          <a:xfrm>
            <a:off x="457200" y="908050"/>
            <a:ext cx="8362950" cy="5218113"/>
          </a:xfrm>
        </p:spPr>
        <p:txBody>
          <a:bodyPr/>
          <a:lstStyle/>
          <a:p>
            <a:pPr>
              <a:buFont typeface="Wingdings" pitchFamily="2" charset="2"/>
              <a:buNone/>
            </a:pPr>
            <a:r>
              <a:rPr lang="tr-TR" sz="2800" b="1" dirty="0">
                <a:solidFill>
                  <a:srgbClr val="78F775"/>
                </a:solidFill>
              </a:rPr>
              <a:t>	</a:t>
            </a:r>
            <a:r>
              <a:rPr lang="tr-TR" sz="2800" b="1" u="sng" dirty="0">
                <a:solidFill>
                  <a:srgbClr val="78F775"/>
                </a:solidFill>
              </a:rPr>
              <a:t>*</a:t>
            </a:r>
            <a:r>
              <a:rPr lang="tr-TR" sz="2800" b="1" u="sng" dirty="0"/>
              <a:t>Durarak uzun atlama testi;</a:t>
            </a:r>
            <a:r>
              <a:rPr lang="tr-TR" sz="2800" b="1" dirty="0"/>
              <a:t> </a:t>
            </a:r>
            <a:r>
              <a:rPr lang="tr-TR" sz="2800" dirty="0"/>
              <a:t>Sıçrama yeteneğini belirler.</a:t>
            </a:r>
          </a:p>
        </p:txBody>
      </p:sp>
      <p:pic>
        <p:nvPicPr>
          <p:cNvPr id="59396" name="Picture 4" descr="durarakuzun"/>
          <p:cNvPicPr>
            <a:picLocks noChangeAspect="1" noChangeArrowheads="1" noCrop="1"/>
          </p:cNvPicPr>
          <p:nvPr/>
        </p:nvPicPr>
        <p:blipFill>
          <a:blip r:embed="rId2" cstate="print"/>
          <a:srcRect/>
          <a:stretch>
            <a:fillRect/>
          </a:stretch>
        </p:blipFill>
        <p:spPr bwMode="auto">
          <a:xfrm>
            <a:off x="468313" y="2997200"/>
            <a:ext cx="4333875" cy="2457450"/>
          </a:xfrm>
          <a:prstGeom prst="rect">
            <a:avLst/>
          </a:prstGeom>
          <a:noFill/>
        </p:spPr>
      </p:pic>
      <p:pic>
        <p:nvPicPr>
          <p:cNvPr id="59398" name="Picture 6" descr="phillips-jump-in"/>
          <p:cNvPicPr>
            <a:picLocks noChangeAspect="1" noChangeArrowheads="1"/>
          </p:cNvPicPr>
          <p:nvPr/>
        </p:nvPicPr>
        <p:blipFill>
          <a:blip r:embed="rId3" cstate="print"/>
          <a:srcRect/>
          <a:stretch>
            <a:fillRect/>
          </a:stretch>
        </p:blipFill>
        <p:spPr bwMode="auto">
          <a:xfrm>
            <a:off x="5580063" y="2636838"/>
            <a:ext cx="3152775" cy="3152775"/>
          </a:xfrm>
          <a:prstGeom prst="rect">
            <a:avLst/>
          </a:prstGeom>
          <a:noFill/>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3"/>
          <p:cNvSpPr>
            <a:spLocks noGrp="1" noChangeArrowheads="1"/>
          </p:cNvSpPr>
          <p:nvPr>
            <p:ph type="body" sz="half" idx="1"/>
          </p:nvPr>
        </p:nvSpPr>
        <p:spPr/>
        <p:txBody>
          <a:bodyPr/>
          <a:lstStyle/>
          <a:p>
            <a:pPr>
              <a:buFont typeface="Wingdings" pitchFamily="2" charset="2"/>
              <a:buNone/>
            </a:pPr>
            <a:r>
              <a:rPr lang="tr-TR" sz="2400" b="1" dirty="0">
                <a:solidFill>
                  <a:srgbClr val="78F775"/>
                </a:solidFill>
              </a:rPr>
              <a:t>	</a:t>
            </a:r>
            <a:r>
              <a:rPr lang="tr-TR" sz="2400" b="1" u="sng" dirty="0"/>
              <a:t>*Sağlık topu ile oturarak atma testi;</a:t>
            </a:r>
            <a:r>
              <a:rPr lang="tr-TR" sz="2800" dirty="0"/>
              <a:t> </a:t>
            </a:r>
            <a:r>
              <a:rPr lang="tr-TR" sz="2400" dirty="0"/>
              <a:t>Özellikle üst </a:t>
            </a:r>
            <a:r>
              <a:rPr lang="tr-TR" sz="2400" dirty="0" err="1"/>
              <a:t>ekstremite</a:t>
            </a:r>
            <a:r>
              <a:rPr lang="tr-TR" sz="2400" dirty="0"/>
              <a:t> kuvvetini belirler.</a:t>
            </a:r>
          </a:p>
        </p:txBody>
      </p:sp>
      <p:pic>
        <p:nvPicPr>
          <p:cNvPr id="60420" name="Picture 4" descr="medicineball_oturarak"/>
          <p:cNvPicPr>
            <a:picLocks noChangeAspect="1" noChangeArrowheads="1" noCrop="1"/>
          </p:cNvPicPr>
          <p:nvPr/>
        </p:nvPicPr>
        <p:blipFill>
          <a:blip r:embed="rId2" cstate="print"/>
          <a:srcRect/>
          <a:stretch>
            <a:fillRect/>
          </a:stretch>
        </p:blipFill>
        <p:spPr bwMode="auto">
          <a:xfrm>
            <a:off x="0" y="3284538"/>
            <a:ext cx="5400675" cy="2141537"/>
          </a:xfrm>
          <a:prstGeom prst="rect">
            <a:avLst/>
          </a:prstGeom>
          <a:noFill/>
        </p:spPr>
      </p:pic>
      <p:pic>
        <p:nvPicPr>
          <p:cNvPr id="60425" name="Picture 9" descr="basketbol 6"/>
          <p:cNvPicPr>
            <a:picLocks noGrp="1" noChangeAspect="1" noChangeArrowheads="1"/>
          </p:cNvPicPr>
          <p:nvPr>
            <p:ph sz="half" idx="2"/>
          </p:nvPr>
        </p:nvPicPr>
        <p:blipFill>
          <a:blip r:embed="rId3" cstate="print"/>
          <a:srcRect/>
          <a:stretch>
            <a:fillRect/>
          </a:stretch>
        </p:blipFill>
        <p:spPr>
          <a:xfrm>
            <a:off x="5476875" y="2133600"/>
            <a:ext cx="3416300" cy="3816350"/>
          </a:xfrm>
          <a:noFill/>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a:xfrm>
            <a:off x="457200" y="1268413"/>
            <a:ext cx="8075613" cy="4857750"/>
          </a:xfrm>
        </p:spPr>
        <p:txBody>
          <a:bodyPr/>
          <a:lstStyle/>
          <a:p>
            <a:pPr>
              <a:buFont typeface="Wingdings" pitchFamily="2" charset="2"/>
              <a:buNone/>
            </a:pPr>
            <a:r>
              <a:rPr lang="tr-TR" sz="2800" b="1" dirty="0">
                <a:solidFill>
                  <a:srgbClr val="78F775"/>
                </a:solidFill>
              </a:rPr>
              <a:t>	</a:t>
            </a:r>
            <a:r>
              <a:rPr lang="tr-TR" sz="2800" b="1" u="sng" dirty="0"/>
              <a:t>*Ayakta Sağlık topu ile atma testi; </a:t>
            </a:r>
            <a:r>
              <a:rPr lang="tr-TR" sz="2800" b="1" dirty="0"/>
              <a:t>Atma kuvvetini tespit eder.</a:t>
            </a:r>
            <a:endParaRPr lang="tr-TR" sz="2800" b="1" u="sng" dirty="0"/>
          </a:p>
        </p:txBody>
      </p:sp>
      <p:pic>
        <p:nvPicPr>
          <p:cNvPr id="61444" name="Picture 4" descr="medicineball_ayakta"/>
          <p:cNvPicPr>
            <a:picLocks noChangeAspect="1" noChangeArrowheads="1" noCrop="1"/>
          </p:cNvPicPr>
          <p:nvPr/>
        </p:nvPicPr>
        <p:blipFill>
          <a:blip r:embed="rId2" cstate="print"/>
          <a:srcRect/>
          <a:stretch>
            <a:fillRect/>
          </a:stretch>
        </p:blipFill>
        <p:spPr bwMode="auto">
          <a:xfrm>
            <a:off x="395288" y="2997200"/>
            <a:ext cx="5400675" cy="2428875"/>
          </a:xfrm>
          <a:prstGeom prst="rect">
            <a:avLst/>
          </a:prstGeom>
          <a:noFill/>
        </p:spPr>
      </p:pic>
      <p:pic>
        <p:nvPicPr>
          <p:cNvPr id="61445" name="Picture 5" descr="throw%20in"/>
          <p:cNvPicPr>
            <a:picLocks noChangeAspect="1" noChangeArrowheads="1"/>
          </p:cNvPicPr>
          <p:nvPr/>
        </p:nvPicPr>
        <p:blipFill>
          <a:blip r:embed="rId3" cstate="print"/>
          <a:srcRect/>
          <a:stretch>
            <a:fillRect/>
          </a:stretch>
        </p:blipFill>
        <p:spPr bwMode="auto">
          <a:xfrm>
            <a:off x="6588125" y="2565400"/>
            <a:ext cx="2144713" cy="2916238"/>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23850" y="549275"/>
            <a:ext cx="5400675" cy="1501775"/>
          </a:xfrm>
        </p:spPr>
        <p:txBody>
          <a:bodyPr/>
          <a:lstStyle/>
          <a:p>
            <a:r>
              <a:rPr lang="tr-TR" sz="4000" dirty="0">
                <a:solidFill>
                  <a:srgbClr val="78F775"/>
                </a:solidFill>
              </a:rPr>
              <a:t>*</a:t>
            </a:r>
            <a:r>
              <a:rPr lang="tr-TR" sz="4000" dirty="0">
                <a:solidFill>
                  <a:schemeClr val="tx1"/>
                </a:solidFill>
              </a:rPr>
              <a:t>Dayanıklılık Testi</a:t>
            </a:r>
            <a:br>
              <a:rPr lang="tr-TR" sz="4000" dirty="0">
                <a:solidFill>
                  <a:schemeClr val="tx1"/>
                </a:solidFill>
              </a:rPr>
            </a:br>
            <a:endParaRPr lang="tr-TR" sz="4000" dirty="0">
              <a:solidFill>
                <a:schemeClr val="tx1"/>
              </a:solidFill>
            </a:endParaRPr>
          </a:p>
        </p:txBody>
      </p:sp>
      <p:sp>
        <p:nvSpPr>
          <p:cNvPr id="81923" name="Rectangle 3"/>
          <p:cNvSpPr>
            <a:spLocks noGrp="1" noChangeArrowheads="1"/>
          </p:cNvSpPr>
          <p:nvPr>
            <p:ph type="body" idx="1"/>
          </p:nvPr>
        </p:nvSpPr>
        <p:spPr>
          <a:xfrm>
            <a:off x="617538" y="1700213"/>
            <a:ext cx="7929562" cy="2789237"/>
          </a:xfrm>
        </p:spPr>
        <p:txBody>
          <a:bodyPr/>
          <a:lstStyle/>
          <a:p>
            <a:r>
              <a:rPr lang="tr-TR" dirty="0"/>
              <a:t>Grubun yaşına göre 6 veya 12 dakika yürü ve koş testi (</a:t>
            </a:r>
            <a:r>
              <a:rPr lang="tr-TR" dirty="0" err="1"/>
              <a:t>cooper</a:t>
            </a:r>
            <a:r>
              <a:rPr lang="tr-TR" dirty="0"/>
              <a:t> testi)</a:t>
            </a:r>
          </a:p>
          <a:p>
            <a:r>
              <a:rPr lang="tr-TR" dirty="0"/>
              <a:t>Mekik koşusu testi(</a:t>
            </a:r>
            <a:r>
              <a:rPr lang="tr-TR" dirty="0" err="1"/>
              <a:t>Shuttle</a:t>
            </a:r>
            <a:r>
              <a:rPr lang="tr-TR" dirty="0"/>
              <a:t>-</a:t>
            </a:r>
            <a:r>
              <a:rPr lang="tr-TR" dirty="0" err="1"/>
              <a:t>run</a:t>
            </a:r>
            <a:r>
              <a:rPr lang="tr-TR" dirty="0"/>
              <a:t> test)</a:t>
            </a:r>
          </a:p>
        </p:txBody>
      </p:sp>
      <p:pic>
        <p:nvPicPr>
          <p:cNvPr id="81925" name="Picture 5" descr="04482ASR"/>
          <p:cNvPicPr>
            <a:picLocks noChangeAspect="1" noChangeArrowheads="1"/>
          </p:cNvPicPr>
          <p:nvPr/>
        </p:nvPicPr>
        <p:blipFill>
          <a:blip r:embed="rId2" cstate="print"/>
          <a:srcRect/>
          <a:stretch>
            <a:fillRect/>
          </a:stretch>
        </p:blipFill>
        <p:spPr bwMode="auto">
          <a:xfrm>
            <a:off x="2339975" y="3789363"/>
            <a:ext cx="4124325" cy="2744787"/>
          </a:xfrm>
          <a:prstGeom prst="rect">
            <a:avLst/>
          </a:prstGeom>
          <a:noFill/>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ctrTitle"/>
          </p:nvPr>
        </p:nvSpPr>
        <p:spPr>
          <a:xfrm>
            <a:off x="685800" y="142852"/>
            <a:ext cx="7772400" cy="928694"/>
          </a:xfrm>
          <a:solidFill>
            <a:schemeClr val="bg2"/>
          </a:solidFill>
        </p:spPr>
        <p:txBody>
          <a:bodyPr>
            <a:normAutofit/>
          </a:bodyPr>
          <a:lstStyle/>
          <a:p>
            <a:pPr algn="ctr"/>
            <a:r>
              <a:rPr lang="tr-TR" sz="2000" dirty="0">
                <a:solidFill>
                  <a:schemeClr val="tx1"/>
                </a:solidFill>
                <a:latin typeface="Times New Roman" pitchFamily="18" charset="0"/>
                <a:cs typeface="Times New Roman" pitchFamily="18" charset="0"/>
              </a:rPr>
              <a:t>7-14 YAŞLARI ARASI ERKEK ÇOCUKLARDA MOTORİK TEST PERFORMANS NORMLARI </a:t>
            </a:r>
          </a:p>
        </p:txBody>
      </p:sp>
      <p:graphicFrame>
        <p:nvGraphicFramePr>
          <p:cNvPr id="58431" name="Group 63"/>
          <p:cNvGraphicFramePr>
            <a:graphicFrameLocks noGrp="1"/>
          </p:cNvGraphicFramePr>
          <p:nvPr/>
        </p:nvGraphicFramePr>
        <p:xfrm>
          <a:off x="457200" y="1219200"/>
          <a:ext cx="7880350" cy="4999355"/>
        </p:xfrm>
        <a:graphic>
          <a:graphicData uri="http://schemas.openxmlformats.org/drawingml/2006/table">
            <a:tbl>
              <a:tblPr/>
              <a:tblGrid>
                <a:gridCol w="1676400"/>
                <a:gridCol w="2157413"/>
                <a:gridCol w="4046537"/>
              </a:tblGrid>
              <a:tr h="533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            TEST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BAŞLANGIÇ DÜZEYİ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                                   YAŞ</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 7        8        9        10       11      12      13      14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930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50 m.koşu (s)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Yüksek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Orta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Düşük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9,3     8,2      7,9      7,7     7,1       6,8   6,5     6,3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10,3   9,2     8,8       8,6    8,0        7,7   7,4     7,2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11,3   10,2    9,8     9,6     9,0        8,7    8,4     8,2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17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12 dk.koşu (m)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Yüksek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Orta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Düşük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AutoNum type="arabicPlain" startAt="2450"/>
                        <a:tabLst/>
                      </a:pPr>
                      <a:r>
                        <a:rPr kumimoji="0" lang="tr-TR" sz="1500" b="0" i="0" u="none" strike="noStrike" cap="none" normalizeH="0" baseline="0" smtClean="0">
                          <a:ln>
                            <a:noFill/>
                          </a:ln>
                          <a:solidFill>
                            <a:schemeClr val="accent2"/>
                          </a:solidFill>
                          <a:effectLst/>
                          <a:latin typeface="Times New Roman" charset="0"/>
                        </a:rPr>
                        <a:t>2648  2818  2865 2969  3044  3135  3257</a:t>
                      </a:r>
                    </a:p>
                    <a:p>
                      <a:pPr marL="533400" marR="0" lvl="0" indent="-533400" algn="l" defTabSz="914400" rtl="0" eaLnBrk="1" fontAlgn="base" latinLnBrk="0" hangingPunct="1">
                        <a:lnSpc>
                          <a:spcPct val="100000"/>
                        </a:lnSpc>
                        <a:spcBef>
                          <a:spcPct val="20000"/>
                        </a:spcBef>
                        <a:spcAft>
                          <a:spcPct val="0"/>
                        </a:spcAft>
                        <a:buClrTx/>
                        <a:buSzTx/>
                        <a:buFontTx/>
                        <a:buAutoNum type="arabicPlain" startAt="2098"/>
                        <a:tabLst/>
                      </a:pPr>
                      <a:r>
                        <a:rPr kumimoji="0" lang="tr-TR" sz="1500" b="0" i="0" u="none" strike="noStrike" cap="none" normalizeH="0" baseline="0" smtClean="0">
                          <a:ln>
                            <a:noFill/>
                          </a:ln>
                          <a:solidFill>
                            <a:schemeClr val="accent2"/>
                          </a:solidFill>
                          <a:effectLst/>
                          <a:latin typeface="Times New Roman" charset="0"/>
                        </a:rPr>
                        <a:t>2295  2466  2513 2617  2692  2783  2857</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1746  1943  2114  2161  2265  2340  2431  2552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17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Sarkaç koşusu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Yüksek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Orta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Düşük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12,4  11,8    11,5   11,1    10,6    10,5   10,1   9,9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13,5  12,8   12,5    12,1    11,6    11,5   11,1   11,0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14,5   13,8   13,5   13,2     12,7    12,6   12,2   12,0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15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Durarak Uzun Atlama (cm.)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Yüksek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Orta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Düşük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AutoNum type="arabicPlain" startAt="169"/>
                        <a:tabLst/>
                      </a:pPr>
                      <a:r>
                        <a:rPr kumimoji="0" lang="tr-TR" sz="1500" b="0" i="0" u="none" strike="noStrike" cap="none" normalizeH="0" baseline="0" smtClean="0">
                          <a:ln>
                            <a:noFill/>
                          </a:ln>
                          <a:solidFill>
                            <a:schemeClr val="accent2"/>
                          </a:solidFill>
                          <a:effectLst/>
                          <a:latin typeface="Times New Roman" charset="0"/>
                        </a:rPr>
                        <a:t>185   195     204    208    214     223      233</a:t>
                      </a:r>
                    </a:p>
                    <a:p>
                      <a:pPr marL="533400" marR="0" lvl="0" indent="-533400" algn="l" defTabSz="914400" rtl="0" eaLnBrk="1" fontAlgn="base" latinLnBrk="0" hangingPunct="1">
                        <a:lnSpc>
                          <a:spcPct val="100000"/>
                        </a:lnSpc>
                        <a:spcBef>
                          <a:spcPct val="20000"/>
                        </a:spcBef>
                        <a:spcAft>
                          <a:spcPct val="0"/>
                        </a:spcAft>
                        <a:buClrTx/>
                        <a:buSzTx/>
                        <a:buFontTx/>
                        <a:buAutoNum type="arabicPlain" startAt="147"/>
                        <a:tabLst/>
                      </a:pPr>
                      <a:r>
                        <a:rPr kumimoji="0" lang="tr-TR" sz="1500" b="0" i="0" u="none" strike="noStrike" cap="none" normalizeH="0" baseline="0" smtClean="0">
                          <a:ln>
                            <a:noFill/>
                          </a:ln>
                          <a:solidFill>
                            <a:schemeClr val="accent2"/>
                          </a:solidFill>
                          <a:effectLst/>
                          <a:latin typeface="Times New Roman" charset="0"/>
                        </a:rPr>
                        <a:t>163   173    182    186    192      201      211</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126     141    151    160    164    170      179      189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7175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Sağlık Topu Atma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(m.)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Yüksek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Orta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Düşük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4,3        4,8    5,3      5,8     6,2     6,8     7,6      8,5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3,4       3,9      4,4     4,9     5,3     5,9      6,7      7,6</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500" b="0" i="0" u="none" strike="noStrike" cap="none" normalizeH="0" baseline="0" smtClean="0">
                          <a:ln>
                            <a:noFill/>
                          </a:ln>
                          <a:solidFill>
                            <a:schemeClr val="accent2"/>
                          </a:solidFill>
                          <a:effectLst/>
                          <a:latin typeface="Times New Roman" charset="0"/>
                        </a:rPr>
                        <a:t>2,5       3,0       3,5      4,0    4,4    5,0     5,8      6,6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370"/>
                                        </p:tgtEl>
                                        <p:attrNameLst>
                                          <p:attrName>style.visibility</p:attrName>
                                        </p:attrNameLst>
                                      </p:cBhvr>
                                      <p:to>
                                        <p:strVal val="visible"/>
                                      </p:to>
                                    </p:set>
                                    <p:anim calcmode="lin" valueType="num">
                                      <p:cBhvr additive="base">
                                        <p:cTn id="7" dur="500" fill="hold"/>
                                        <p:tgtEl>
                                          <p:spTgt spid="58370"/>
                                        </p:tgtEl>
                                        <p:attrNameLst>
                                          <p:attrName>ppt_x</p:attrName>
                                        </p:attrNameLst>
                                      </p:cBhvr>
                                      <p:tavLst>
                                        <p:tav tm="0">
                                          <p:val>
                                            <p:strVal val="0-#ppt_w/2"/>
                                          </p:val>
                                        </p:tav>
                                        <p:tav tm="100000">
                                          <p:val>
                                            <p:strVal val="#ppt_x"/>
                                          </p:val>
                                        </p:tav>
                                      </p:tavLst>
                                    </p:anim>
                                    <p:anim calcmode="lin" valueType="num">
                                      <p:cBhvr additive="base">
                                        <p:cTn id="8" dur="500" fill="hold"/>
                                        <p:tgtEl>
                                          <p:spTgt spid="58370"/>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glass.wav"/>
                                        </p:tgtEl>
                                      </p:cMediaNode>
                                    </p:audio>
                                  </p:subTnLst>
                                </p:cTn>
                              </p:par>
                            </p:childTnLst>
                          </p:cTn>
                        </p:par>
                      </p:childTnLst>
                    </p:cTn>
                  </p:par>
                  <p:par>
                    <p:cTn id="9" fill="hold">
                      <p:stCondLst>
                        <p:cond delay="indefinite"/>
                      </p:stCondLst>
                      <p:childTnLst>
                        <p:par>
                          <p:cTn id="10" fill="hold">
                            <p:stCondLst>
                              <p:cond delay="0"/>
                            </p:stCondLst>
                            <p:childTnLst>
                              <p:par>
                                <p:cTn id="11" presetID="24" presetClass="entr" presetSubtype="0" fill="hold" nodeType="clickEffect">
                                  <p:stCondLst>
                                    <p:cond delay="0"/>
                                  </p:stCondLst>
                                  <p:childTnLst>
                                    <p:set>
                                      <p:cBhvr>
                                        <p:cTn id="12" dur="1" fill="hold">
                                          <p:stCondLst>
                                            <p:cond delay="499"/>
                                          </p:stCondLst>
                                        </p:cTn>
                                        <p:tgtEl>
                                          <p:spTgt spid="58431"/>
                                        </p:tgtEl>
                                        <p:attrNameLst>
                                          <p:attrName>style.visibility</p:attrName>
                                        </p:attrNameLst>
                                      </p:cBhvr>
                                      <p:to>
                                        <p:strVal val="visible"/>
                                      </p:to>
                                    </p:set>
                                    <p:anim to="" calcmode="lin" valueType="num">
                                      <p:cBhvr>
                                        <p:cTn id="13" dur="1" fill="hold"/>
                                        <p:tgtEl>
                                          <p:spTgt spid="58431"/>
                                        </p:tgtEl>
                                        <p:attrNameLst>
                                          <p:attrName/>
                                        </p:attrNameLst>
                                      </p:cBhvr>
                                    </p:anim>
                                  </p:childTnLst>
                                  <p:subTnLst>
                                    <p:audio>
                                      <p:cMediaNode>
                                        <p:cTn display="0" masterRel="sameClick">
                                          <p:stCondLst>
                                            <p:cond evt="begin" delay="0">
                                              <p:tn val="11"/>
                                            </p:cond>
                                          </p:stCondLst>
                                          <p:endCondLst>
                                            <p:cond evt="onStopAudio" delay="0">
                                              <p:tgtEl>
                                                <p:sldTgt/>
                                              </p:tgtEl>
                                            </p:cond>
                                          </p:endCondLst>
                                        </p:cTn>
                                        <p:tgtEl>
                                          <p:sndTgt r:embed="rId4"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animBg="1"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ctrTitle"/>
          </p:nvPr>
        </p:nvSpPr>
        <p:spPr>
          <a:xfrm>
            <a:off x="762000" y="0"/>
            <a:ext cx="7772400" cy="1295400"/>
          </a:xfrm>
          <a:solidFill>
            <a:schemeClr val="hlink"/>
          </a:solidFill>
        </p:spPr>
        <p:txBody>
          <a:bodyPr/>
          <a:lstStyle/>
          <a:p>
            <a:pPr algn="ctr"/>
            <a:r>
              <a:rPr lang="tr-TR" sz="2800" dirty="0">
                <a:solidFill>
                  <a:srgbClr val="CC0000"/>
                </a:solidFill>
                <a:latin typeface="Times New Roman" pitchFamily="18" charset="0"/>
                <a:cs typeface="Times New Roman" pitchFamily="18" charset="0"/>
              </a:rPr>
              <a:t>7-14 YAŞLARI ARASI KIZ ÇOCUKLARDA MOTORİK TEST PERFORMANS NORMLARI</a:t>
            </a:r>
            <a:r>
              <a:rPr lang="tr-TR" dirty="0"/>
              <a:t> </a:t>
            </a:r>
          </a:p>
        </p:txBody>
      </p:sp>
      <p:graphicFrame>
        <p:nvGraphicFramePr>
          <p:cNvPr id="61506" name="Group 66"/>
          <p:cNvGraphicFramePr>
            <a:graphicFrameLocks noGrp="1"/>
          </p:cNvGraphicFramePr>
          <p:nvPr/>
        </p:nvGraphicFramePr>
        <p:xfrm>
          <a:off x="685800" y="1524000"/>
          <a:ext cx="7848600" cy="4724401"/>
        </p:xfrm>
        <a:graphic>
          <a:graphicData uri="http://schemas.openxmlformats.org/drawingml/2006/table">
            <a:tbl>
              <a:tblPr/>
              <a:tblGrid>
                <a:gridCol w="1676400"/>
                <a:gridCol w="1600200"/>
                <a:gridCol w="4572000"/>
              </a:tblGrid>
              <a:tr h="8747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bg2"/>
                          </a:solidFill>
                          <a:effectLst/>
                          <a:latin typeface="Times New Roman" charset="0"/>
                        </a:rPr>
                        <a:t>TEST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BAŞLANGIÇ DÜZEYİ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YAŞ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   7          8          9         10      11     12      13      14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1282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bg2"/>
                          </a:solidFill>
                          <a:effectLst/>
                          <a:latin typeface="Times New Roman" charset="0"/>
                        </a:rPr>
                        <a:t>50 m koşu (s) </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Yüksek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Orta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Düşük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9,4        8,5       8,2        7,9      7,2     6,9    6,7   6,7</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10,5      9,6       9,3          9,0    8,3      8,0   7,8   7,7</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11,6     10,6    10,3         10,1   9,4      9,0   8,9   8,8     </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1284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bg2"/>
                          </a:solidFill>
                          <a:effectLst/>
                          <a:latin typeface="Times New Roman" charset="0"/>
                        </a:rPr>
                        <a:t>12 dk. koşu (m.) </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Yüksek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Orta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Düşük </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AutoNum type="arabicPlain" startAt="2158"/>
                        <a:tabLst/>
                      </a:pPr>
                      <a:r>
                        <a:rPr kumimoji="0" lang="tr-TR" sz="1600" b="0" i="0" u="none" strike="noStrike" cap="none" normalizeH="0" baseline="0" smtClean="0">
                          <a:ln>
                            <a:noFill/>
                          </a:ln>
                          <a:solidFill>
                            <a:srgbClr val="CC0000"/>
                          </a:solidFill>
                          <a:effectLst/>
                          <a:latin typeface="Times New Roman" charset="0"/>
                        </a:rPr>
                        <a:t>2297   2508    2407    2600   2666  2615  2671</a:t>
                      </a:r>
                    </a:p>
                    <a:p>
                      <a:pPr marL="533400" marR="0" lvl="0" indent="-533400" algn="l" defTabSz="914400" rtl="0" eaLnBrk="1" fontAlgn="base" latinLnBrk="0" hangingPunct="1">
                        <a:lnSpc>
                          <a:spcPct val="100000"/>
                        </a:lnSpc>
                        <a:spcBef>
                          <a:spcPct val="20000"/>
                        </a:spcBef>
                        <a:spcAft>
                          <a:spcPct val="0"/>
                        </a:spcAft>
                        <a:buClrTx/>
                        <a:buSzTx/>
                        <a:buFontTx/>
                        <a:buAutoNum type="arabicPlain" startAt="1848"/>
                        <a:tabLst/>
                      </a:pPr>
                      <a:r>
                        <a:rPr kumimoji="0" lang="tr-TR" sz="1600" b="0" i="0" u="none" strike="noStrike" cap="none" normalizeH="0" baseline="0" smtClean="0">
                          <a:ln>
                            <a:noFill/>
                          </a:ln>
                          <a:solidFill>
                            <a:srgbClr val="CC0000"/>
                          </a:solidFill>
                          <a:effectLst/>
                          <a:latin typeface="Times New Roman" charset="0"/>
                        </a:rPr>
                        <a:t>1988   2199   2177   2290   2357   2305   2362</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1538   1678   1890   1867   1980   2047   1995   2052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1282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chemeClr val="bg2"/>
                          </a:solidFill>
                          <a:effectLst/>
                          <a:latin typeface="Times New Roman" charset="0"/>
                        </a:rPr>
                        <a:t>Sarkaç Koşusu (s)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0099"/>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Yüksek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Orta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FFFF66"/>
                          </a:solidFill>
                          <a:effectLst/>
                          <a:latin typeface="Times New Roman" charset="0"/>
                        </a:rPr>
                        <a:t>Düşük </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C0000"/>
                    </a:solidFill>
                  </a:tcPr>
                </a:tc>
                <a:tc>
                  <a:txBody>
                    <a:bodyPr/>
                    <a:lstStyle/>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13,0     11,8    11,6   1 1,4    10,9    10,7    10,5   10,3</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14,1    13,0    12,7     12,5    12,1    11,9     11,6   11,5</a:t>
                      </a:r>
                    </a:p>
                    <a:p>
                      <a:pPr marL="533400" marR="0" lvl="0" indent="-533400" algn="l" defTabSz="914400" rtl="0" eaLnBrk="1" fontAlgn="base" latinLnBrk="0" hangingPunct="1">
                        <a:lnSpc>
                          <a:spcPct val="100000"/>
                        </a:lnSpc>
                        <a:spcBef>
                          <a:spcPct val="20000"/>
                        </a:spcBef>
                        <a:spcAft>
                          <a:spcPct val="0"/>
                        </a:spcAft>
                        <a:buClrTx/>
                        <a:buSzTx/>
                        <a:buFontTx/>
                        <a:buNone/>
                        <a:tabLst/>
                      </a:pPr>
                      <a:r>
                        <a:rPr kumimoji="0" lang="tr-TR" sz="1600" b="0" i="0" u="none" strike="noStrike" cap="none" normalizeH="0" baseline="0" smtClean="0">
                          <a:ln>
                            <a:noFill/>
                          </a:ln>
                          <a:solidFill>
                            <a:srgbClr val="CC0000"/>
                          </a:solidFill>
                          <a:effectLst/>
                          <a:latin typeface="Times New Roman" charset="0"/>
                        </a:rPr>
                        <a:t>15,3    14,1    13,9    13,7    13,2    13,0    12,8    12,6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p:cTn id="7" dur="500" fill="hold"/>
                                        <p:tgtEl>
                                          <p:spTgt spid="61442"/>
                                        </p:tgtEl>
                                        <p:attrNameLst>
                                          <p:attrName>ppt_w</p:attrName>
                                        </p:attrNameLst>
                                      </p:cBhvr>
                                      <p:tavLst>
                                        <p:tav tm="0">
                                          <p:val>
                                            <p:fltVal val="0"/>
                                          </p:val>
                                        </p:tav>
                                        <p:tav tm="100000">
                                          <p:val>
                                            <p:strVal val="#ppt_w"/>
                                          </p:val>
                                        </p:tav>
                                      </p:tavLst>
                                    </p:anim>
                                    <p:anim calcmode="lin" valueType="num">
                                      <p:cBhvr>
                                        <p:cTn id="8" dur="500" fill="hold"/>
                                        <p:tgtEl>
                                          <p:spTgt spid="6144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drumroll.wav"/>
                                        </p:tgtEl>
                                      </p:cMediaNode>
                                    </p:audio>
                                  </p:subTnLst>
                                </p:cTn>
                              </p:par>
                            </p:childTnLst>
                          </p:cTn>
                        </p:par>
                      </p:childTnLst>
                    </p:cTn>
                  </p:par>
                  <p:par>
                    <p:cTn id="9" fill="hold">
                      <p:stCondLst>
                        <p:cond delay="indefinite"/>
                      </p:stCondLst>
                      <p:childTnLst>
                        <p:par>
                          <p:cTn id="10" fill="hold">
                            <p:stCondLst>
                              <p:cond delay="0"/>
                            </p:stCondLst>
                            <p:childTnLst>
                              <p:par>
                                <p:cTn id="11" presetID="19" presetClass="entr" presetSubtype="10" fill="hold" nodeType="clickEffect">
                                  <p:stCondLst>
                                    <p:cond delay="0"/>
                                  </p:stCondLst>
                                  <p:childTnLst>
                                    <p:set>
                                      <p:cBhvr>
                                        <p:cTn id="12" dur="1" fill="hold">
                                          <p:stCondLst>
                                            <p:cond delay="0"/>
                                          </p:stCondLst>
                                        </p:cTn>
                                        <p:tgtEl>
                                          <p:spTgt spid="61506"/>
                                        </p:tgtEl>
                                        <p:attrNameLst>
                                          <p:attrName>style.visibility</p:attrName>
                                        </p:attrNameLst>
                                      </p:cBhvr>
                                      <p:to>
                                        <p:strVal val="visible"/>
                                      </p:to>
                                    </p:set>
                                    <p:anim calcmode="lin" valueType="num">
                                      <p:cBhvr>
                                        <p:cTn id="13" dur="5000" fill="hold"/>
                                        <p:tgtEl>
                                          <p:spTgt spid="61506"/>
                                        </p:tgtEl>
                                        <p:attrNameLst>
                                          <p:attrName>ppt_w</p:attrName>
                                        </p:attrNameLst>
                                      </p:cBhvr>
                                      <p:tavLst>
                                        <p:tav tm="0" fmla="#ppt_w*sin(2.5*pi*$)">
                                          <p:val>
                                            <p:fltVal val="0"/>
                                          </p:val>
                                        </p:tav>
                                        <p:tav tm="100000">
                                          <p:val>
                                            <p:fltVal val="1"/>
                                          </p:val>
                                        </p:tav>
                                      </p:tavLst>
                                    </p:anim>
                                    <p:anim calcmode="lin" valueType="num">
                                      <p:cBhvr>
                                        <p:cTn id="14" dur="5000" fill="hold"/>
                                        <p:tgtEl>
                                          <p:spTgt spid="61506"/>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28596" y="0"/>
            <a:ext cx="8229600" cy="1139825"/>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ARA SEÇİM</a:t>
            </a:r>
          </a:p>
        </p:txBody>
      </p:sp>
      <p:sp>
        <p:nvSpPr>
          <p:cNvPr id="78851" name="Rectangle 3"/>
          <p:cNvSpPr>
            <a:spLocks noGrp="1" noChangeArrowheads="1"/>
          </p:cNvSpPr>
          <p:nvPr>
            <p:ph idx="1"/>
          </p:nvPr>
        </p:nvSpPr>
        <p:spPr>
          <a:xfrm>
            <a:off x="0" y="1412875"/>
            <a:ext cx="9144000" cy="5445125"/>
          </a:xfrm>
        </p:spPr>
        <p:txBody>
          <a:bodyPr/>
          <a:lstStyle/>
          <a:p>
            <a:pPr marL="609600" indent="-609600" eaLnBrk="1" hangingPunct="1">
              <a:buFont typeface="Wingdings" pitchFamily="2" charset="2"/>
              <a:buNone/>
              <a:defRPr/>
            </a:pPr>
            <a:r>
              <a:rPr lang="tr-TR" sz="28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18 ay sonra yapılmalıdır.Güvenilirliği %77 civarında.</a:t>
            </a:r>
          </a:p>
          <a:p>
            <a:pPr marL="609600" indent="-609600" eaLnBrk="1" hangingPunct="1">
              <a:lnSpc>
                <a:spcPct val="140000"/>
              </a:lnSpc>
              <a:buFont typeface="Wingdings" pitchFamily="2" charset="2"/>
              <a:buNone/>
              <a:defRPr/>
            </a:pPr>
            <a:r>
              <a:rPr lang="tr-TR" sz="2800" u="sng" dirty="0" smtClean="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BU AŞAMADA;</a:t>
            </a:r>
          </a:p>
          <a:p>
            <a:pPr marL="609600" indent="-609600" eaLnBrk="1" hangingPunct="1">
              <a:lnSpc>
                <a:spcPct val="14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Bir Defaya Mahsus Sportif Kontrol.</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Spor Türüne Uygun Motorik Özellik Yeteneği.</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Vücut tipinin spor türüne uygunluğu.</a:t>
            </a:r>
          </a:p>
          <a:p>
            <a:pPr marL="609600" indent="-609600" eaLnBrk="1" hangingPunct="1">
              <a:lnSpc>
                <a:spcPct val="160000"/>
              </a:lnSpc>
              <a:buFont typeface="Wingdings" pitchFamily="2" charset="2"/>
              <a:buNone/>
              <a:defRPr/>
            </a:pPr>
            <a:r>
              <a:rPr lang="tr-TR" sz="2800" u="sng" dirty="0" smtClean="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SPORTİF OYUNLAR İÇİN;</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Yeterli boy.</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Koşu hızı 30-60m</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Hareket koordinasyonu</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Sıçrayış kuvveti ölçülür.</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304800" y="0"/>
            <a:ext cx="8534400" cy="685800"/>
          </a:xfrm>
          <a:solidFill>
            <a:srgbClr val="66FF99"/>
          </a:solidFill>
        </p:spPr>
        <p:txBody>
          <a:bodyPr/>
          <a:lstStyle/>
          <a:p>
            <a:pPr algn="ctr"/>
            <a:r>
              <a:rPr lang="tr-TR" sz="1500" dirty="0" smtClean="0">
                <a:solidFill>
                  <a:srgbClr val="006600"/>
                </a:solidFill>
                <a:latin typeface="Comic Sans MS" pitchFamily="66" charset="0"/>
              </a:rPr>
              <a:t> </a:t>
            </a:r>
            <a:r>
              <a:rPr lang="tr-TR" sz="2000" dirty="0">
                <a:solidFill>
                  <a:schemeClr val="tx1"/>
                </a:solidFill>
                <a:latin typeface="Times New Roman" pitchFamily="18" charset="0"/>
                <a:cs typeface="Times New Roman" pitchFamily="18" charset="0"/>
              </a:rPr>
              <a:t>İKİNCİ BASAMAKTA UYGULANAN </a:t>
            </a:r>
            <a:r>
              <a:rPr lang="tr-TR" sz="2000" dirty="0" smtClean="0">
                <a:solidFill>
                  <a:schemeClr val="tx1"/>
                </a:solidFill>
                <a:latin typeface="Times New Roman" pitchFamily="18" charset="0"/>
                <a:cs typeface="Times New Roman" pitchFamily="18" charset="0"/>
              </a:rPr>
              <a:t>TEST </a:t>
            </a:r>
            <a:r>
              <a:rPr lang="tr-TR" sz="2000" dirty="0">
                <a:solidFill>
                  <a:schemeClr val="tx1"/>
                </a:solidFill>
                <a:latin typeface="Times New Roman" pitchFamily="18" charset="0"/>
                <a:cs typeface="Times New Roman" pitchFamily="18" charset="0"/>
              </a:rPr>
              <a:t>SONUÇLARININ DEĞERLENDİRİLMESİNDE KULLANILAN BİR NORM TABLOSU </a:t>
            </a:r>
            <a:r>
              <a:rPr lang="tr-TR" sz="2000" dirty="0" smtClean="0">
                <a:solidFill>
                  <a:schemeClr val="tx1"/>
                </a:solidFill>
                <a:latin typeface="Times New Roman" pitchFamily="18" charset="0"/>
                <a:cs typeface="Times New Roman" pitchFamily="18" charset="0"/>
              </a:rPr>
              <a:t> </a:t>
            </a:r>
            <a:endParaRPr lang="tr-TR" sz="2000" dirty="0">
              <a:solidFill>
                <a:schemeClr val="tx1"/>
              </a:solidFill>
              <a:latin typeface="Times New Roman" pitchFamily="18" charset="0"/>
              <a:cs typeface="Times New Roman" pitchFamily="18" charset="0"/>
            </a:endParaRPr>
          </a:p>
        </p:txBody>
      </p:sp>
      <p:sp>
        <p:nvSpPr>
          <p:cNvPr id="52227" name="Rectangle 3"/>
          <p:cNvSpPr>
            <a:spLocks noGrp="1" noChangeArrowheads="1"/>
          </p:cNvSpPr>
          <p:nvPr>
            <p:ph type="body" idx="1"/>
          </p:nvPr>
        </p:nvSpPr>
        <p:spPr>
          <a:xfrm>
            <a:off x="304800" y="685800"/>
            <a:ext cx="8458200" cy="304800"/>
          </a:xfrm>
          <a:solidFill>
            <a:srgbClr val="CC0000"/>
          </a:solidFill>
        </p:spPr>
        <p:txBody>
          <a:bodyPr/>
          <a:lstStyle/>
          <a:p>
            <a:pPr>
              <a:buFontTx/>
              <a:buNone/>
            </a:pPr>
            <a:r>
              <a:rPr lang="tr-TR" sz="1400">
                <a:latin typeface="Comic Sans MS" pitchFamily="66" charset="0"/>
              </a:rPr>
              <a:t>      </a:t>
            </a:r>
            <a:r>
              <a:rPr lang="tr-TR" sz="1000">
                <a:solidFill>
                  <a:schemeClr val="accent1"/>
                </a:solidFill>
                <a:latin typeface="Comic Sans MS" pitchFamily="66" charset="0"/>
              </a:rPr>
              <a:t>Seçim Testlerinin kız ve erkek ayrı ayrı ortalama değerleri (x) ve standart sapmaları (s) gösterilmiştir(15).</a:t>
            </a:r>
          </a:p>
          <a:p>
            <a:pPr>
              <a:buFontTx/>
              <a:buNone/>
            </a:pPr>
            <a:endParaRPr lang="tr-TR" sz="2800">
              <a:solidFill>
                <a:schemeClr val="accent1"/>
              </a:solidFill>
            </a:endParaRPr>
          </a:p>
        </p:txBody>
      </p:sp>
      <p:graphicFrame>
        <p:nvGraphicFramePr>
          <p:cNvPr id="52405" name="Group 181"/>
          <p:cNvGraphicFramePr>
            <a:graphicFrameLocks noGrp="1"/>
          </p:cNvGraphicFramePr>
          <p:nvPr/>
        </p:nvGraphicFramePr>
        <p:xfrm>
          <a:off x="304800" y="990600"/>
          <a:ext cx="8534400" cy="6107114"/>
        </p:xfrm>
        <a:graphic>
          <a:graphicData uri="http://schemas.openxmlformats.org/drawingml/2006/table">
            <a:tbl>
              <a:tblPr/>
              <a:tblGrid>
                <a:gridCol w="1422400"/>
                <a:gridCol w="787400"/>
                <a:gridCol w="1524000"/>
                <a:gridCol w="1676400"/>
                <a:gridCol w="1701800"/>
                <a:gridCol w="1422400"/>
              </a:tblGrid>
              <a:tr h="720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dirty="0" smtClean="0">
                          <a:ln>
                            <a:noFill/>
                          </a:ln>
                          <a:solidFill>
                            <a:srgbClr val="CC0000"/>
                          </a:solidFill>
                          <a:effectLst/>
                          <a:latin typeface="Comic Sans MS" pitchFamily="66" charset="0"/>
                        </a:rPr>
                        <a:t>Yaş (yıl)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dirty="0" smtClean="0">
                          <a:ln>
                            <a:noFill/>
                          </a:ln>
                          <a:solidFill>
                            <a:srgbClr val="CC0000"/>
                          </a:solidFill>
                          <a:effectLst/>
                          <a:latin typeface="Comic Sans MS" pitchFamily="66" charset="0"/>
                        </a:rPr>
                        <a:t>Sayı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dirty="0" smtClean="0">
                          <a:ln>
                            <a:noFill/>
                          </a:ln>
                          <a:solidFill>
                            <a:srgbClr val="CC0000"/>
                          </a:solidFill>
                          <a:effectLst/>
                          <a:latin typeface="Comic Sans MS" pitchFamily="66" charset="0"/>
                        </a:rPr>
                        <a:t>Cinsiyet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1200" b="0" i="0" u="none" strike="noStrike" cap="none" normalizeH="0" baseline="0" smtClean="0">
                        <a:ln>
                          <a:noFill/>
                        </a:ln>
                        <a:solidFill>
                          <a:srgbClr val="CC0000"/>
                        </a:solidFill>
                        <a:effectLst/>
                        <a:latin typeface="Comic Sans MS"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10 – 10.9 n=54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Erk.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n=52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Erk.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n=48</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Kız</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n=57</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Kız</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23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Yaş</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10.52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11.36</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10.40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11.35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23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Ağırlık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35.17</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4.42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37.34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5.76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34.13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4.35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38.86</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6.58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25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Boy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144.87</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5.91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147.94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7.24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143.73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6.17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148.30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7.15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921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30 m. Sprint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5.24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5.13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5.31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5.32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25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30 m.Dep.L.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4.75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4.61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4.75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4.72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23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5’li sıçrama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8.92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1.27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9.63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.68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8.93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1.97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9.24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Dur.uz.atla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1.69</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1.76</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1.68</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1.70</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270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Top Fırlatma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14.43</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15.66</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3.22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9.97</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2.36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11.81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2.61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46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Gülle Atma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4.82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5.26</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4.42</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4.88</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.89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66"/>
                    </a:solidFill>
                  </a:tcPr>
                </a:tc>
              </a:tr>
              <a:tr h="523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Engel Koşu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X</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dirty="0" smtClean="0">
                          <a:ln>
                            <a:noFill/>
                          </a:ln>
                          <a:solidFill>
                            <a:srgbClr val="CC0000"/>
                          </a:solidFill>
                          <a:effectLst/>
                          <a:latin typeface="Comic Sans MS" pitchFamily="66" charset="0"/>
                        </a:rPr>
                        <a:t>12.95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dirty="0" smtClean="0">
                          <a:ln>
                            <a:noFill/>
                          </a:ln>
                          <a:solidFill>
                            <a:srgbClr val="CC0000"/>
                          </a:solidFill>
                          <a:effectLst/>
                          <a:latin typeface="Comic Sans MS" pitchFamily="66" charset="0"/>
                        </a:rPr>
                        <a:t>1.02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12.35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13.01</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.96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13.44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tr-TR" sz="1200" b="0" i="0" u="none" strike="noStrike" cap="none" normalizeH="0" baseline="0" smtClean="0">
                          <a:ln>
                            <a:noFill/>
                          </a:ln>
                          <a:solidFill>
                            <a:srgbClr val="CC0000"/>
                          </a:solidFill>
                          <a:effectLst/>
                          <a:latin typeface="Comic Sans MS" pitchFamily="66" charset="0"/>
                        </a:rPr>
                        <a:t>  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66"/>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additive="base">
                                        <p:cTn id="7" dur="500" fill="hold"/>
                                        <p:tgtEl>
                                          <p:spTgt spid="52226"/>
                                        </p:tgtEl>
                                        <p:attrNameLst>
                                          <p:attrName>ppt_x</p:attrName>
                                        </p:attrNameLst>
                                      </p:cBhvr>
                                      <p:tavLst>
                                        <p:tav tm="0">
                                          <p:val>
                                            <p:strVal val="0-#ppt_w/2"/>
                                          </p:val>
                                        </p:tav>
                                        <p:tav tm="100000">
                                          <p:val>
                                            <p:strVal val="#ppt_x"/>
                                          </p:val>
                                        </p:tav>
                                      </p:tavLst>
                                    </p:anim>
                                    <p:anim calcmode="lin" valueType="num">
                                      <p:cBhvr additive="base">
                                        <p:cTn id="8" dur="500" fill="hold"/>
                                        <p:tgtEl>
                                          <p:spTgt spid="5222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227">
                                            <p:bg/>
                                          </p:spTgt>
                                        </p:tgtEl>
                                        <p:attrNameLst>
                                          <p:attrName>style.visibility</p:attrName>
                                        </p:attrNameLst>
                                      </p:cBhvr>
                                      <p:to>
                                        <p:strVal val="visible"/>
                                      </p:to>
                                    </p:set>
                                    <p:anim calcmode="lin" valueType="num">
                                      <p:cBhvr additive="base">
                                        <p:cTn id="13" dur="500" fill="hold"/>
                                        <p:tgtEl>
                                          <p:spTgt spid="52227">
                                            <p:bg/>
                                          </p:spTgt>
                                        </p:tgtEl>
                                        <p:attrNameLst>
                                          <p:attrName>ppt_x</p:attrName>
                                        </p:attrNameLst>
                                      </p:cBhvr>
                                      <p:tavLst>
                                        <p:tav tm="0">
                                          <p:val>
                                            <p:strVal val="0-#ppt_w/2"/>
                                          </p:val>
                                        </p:tav>
                                        <p:tav tm="100000">
                                          <p:val>
                                            <p:strVal val="#ppt_x"/>
                                          </p:val>
                                        </p:tav>
                                      </p:tavLst>
                                    </p:anim>
                                    <p:anim calcmode="lin" valueType="num">
                                      <p:cBhvr additive="base">
                                        <p:cTn id="14" dur="500" fill="hold"/>
                                        <p:tgtEl>
                                          <p:spTgt spid="52227">
                                            <p:bg/>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2227">
                                            <p:txEl>
                                              <p:pRg st="0" end="0"/>
                                            </p:txEl>
                                          </p:spTgt>
                                        </p:tgtEl>
                                        <p:attrNameLst>
                                          <p:attrName>style.visibility</p:attrName>
                                        </p:attrNameLst>
                                      </p:cBhvr>
                                      <p:to>
                                        <p:strVal val="visible"/>
                                      </p:to>
                                    </p:set>
                                    <p:anim calcmode="lin" valueType="num">
                                      <p:cBhvr additive="base">
                                        <p:cTn id="19" dur="500" fill="hold"/>
                                        <p:tgtEl>
                                          <p:spTgt spid="52227">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222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52405"/>
                                        </p:tgtEl>
                                        <p:attrNameLst>
                                          <p:attrName>style.visibility</p:attrName>
                                        </p:attrNameLst>
                                      </p:cBhvr>
                                      <p:to>
                                        <p:strVal val="visible"/>
                                      </p:to>
                                    </p:set>
                                    <p:anim calcmode="lin" valueType="num">
                                      <p:cBhvr additive="base">
                                        <p:cTn id="25" dur="500" fill="hold"/>
                                        <p:tgtEl>
                                          <p:spTgt spid="52405"/>
                                        </p:tgtEl>
                                        <p:attrNameLst>
                                          <p:attrName>ppt_x</p:attrName>
                                        </p:attrNameLst>
                                      </p:cBhvr>
                                      <p:tavLst>
                                        <p:tav tm="0">
                                          <p:val>
                                            <p:strVal val="0-#ppt_w/2"/>
                                          </p:val>
                                        </p:tav>
                                        <p:tav tm="100000">
                                          <p:val>
                                            <p:strVal val="#ppt_x"/>
                                          </p:val>
                                        </p:tav>
                                      </p:tavLst>
                                    </p:anim>
                                    <p:anim calcmode="lin" valueType="num">
                                      <p:cBhvr additive="base">
                                        <p:cTn id="26" dur="500" fill="hold"/>
                                        <p:tgtEl>
                                          <p:spTgt spid="5240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3"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nimBg="1" autoUpdateAnimBg="0"/>
      <p:bldP spid="52227" grpId="0" build="p"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28596" y="214290"/>
            <a:ext cx="8229600" cy="719137"/>
          </a:xfrm>
        </p:spPr>
        <p:txBody>
          <a:bodyPr>
            <a:normAutofit/>
          </a:bodyPr>
          <a:lstStyle/>
          <a:p>
            <a:pPr algn="ctr" eaLnBrk="1" hangingPunct="1">
              <a:defRPr/>
            </a:pPr>
            <a:r>
              <a:rPr lang="tr-TR" sz="4000" b="1" dirty="0" smtClean="0">
                <a:solidFill>
                  <a:srgbClr val="FF0000"/>
                </a:solidFill>
                <a:latin typeface="Times New Roman" pitchFamily="18" charset="0"/>
                <a:cs typeface="Times New Roman" pitchFamily="18" charset="0"/>
              </a:rPr>
              <a:t>SON SEÇİM</a:t>
            </a:r>
          </a:p>
        </p:txBody>
      </p:sp>
      <p:sp>
        <p:nvSpPr>
          <p:cNvPr id="79875" name="Rectangle 3"/>
          <p:cNvSpPr>
            <a:spLocks noGrp="1" noChangeArrowheads="1"/>
          </p:cNvSpPr>
          <p:nvPr>
            <p:ph idx="1"/>
          </p:nvPr>
        </p:nvSpPr>
        <p:spPr>
          <a:xfrm>
            <a:off x="0" y="1341438"/>
            <a:ext cx="9144000" cy="5256212"/>
          </a:xfrm>
        </p:spPr>
        <p:txBody>
          <a:bodyPr>
            <a:noAutofit/>
          </a:bodyPr>
          <a:lstStyle/>
          <a:p>
            <a:pPr marL="609600" indent="-609600" eaLnBrk="1" hangingPunct="1">
              <a:buFont typeface="Wingdings" pitchFamily="2" charset="2"/>
              <a:buNone/>
              <a:defRPr/>
            </a:pPr>
            <a:r>
              <a:rPr lang="tr-TR" sz="28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Birinci basamaktan 4 – 6 yıl sonra yapılmalı.</a:t>
            </a:r>
          </a:p>
          <a:p>
            <a:pPr marL="609600" indent="-609600" eaLnBrk="1" hangingPunct="1">
              <a:lnSpc>
                <a:spcPct val="140000"/>
              </a:lnSpc>
              <a:buFont typeface="Wingdings" pitchFamily="2" charset="2"/>
              <a:buNone/>
              <a:defRPr/>
            </a:pPr>
            <a:r>
              <a:rPr lang="tr-TR" sz="24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BURADA;</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Özel spor dalında ulaşılan düzey,</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Özel spor dalında ulaşılan gelişim oranı,</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Performansta istikrar düzeyi,</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Özel spora yönelik farklı test sonuçları,</a:t>
            </a:r>
          </a:p>
          <a:p>
            <a:pPr marL="609600" indent="-609600" eaLnBrk="1" hangingPunct="1">
              <a:lnSpc>
                <a:spcPct val="80000"/>
              </a:lnSpc>
              <a:buFont typeface="Wingdings" pitchFamily="2" charset="2"/>
              <a:buAutoNum type="arabicPeriod"/>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Psikolojik test sonuçları,</a:t>
            </a:r>
          </a:p>
          <a:p>
            <a:pPr marL="609600" indent="-609600" eaLnBrk="1" hangingPunct="1">
              <a:lnSpc>
                <a:spcPct val="80000"/>
              </a:lnSpc>
              <a:buFont typeface="Wingdings" pitchFamily="2" charset="2"/>
              <a:buAutoNum type="arabicPeriod"/>
              <a:defRPr/>
            </a:pPr>
            <a:r>
              <a:rPr lang="tr-TR" sz="2800"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Antropometrik</a:t>
            </a: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test sonuçları.</a:t>
            </a:r>
          </a:p>
          <a:p>
            <a:pPr marL="609600" indent="-609600" eaLnBrk="1" hangingPunct="1">
              <a:lnSpc>
                <a:spcPct val="80000"/>
              </a:lnSpc>
              <a:buNone/>
              <a:defRPr/>
            </a:pP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14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t>
            </a:r>
            <a:r>
              <a:rPr lang="tr-TR" sz="1400" dirty="0" err="1"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Açıkada</a:t>
            </a:r>
            <a:r>
              <a:rPr lang="tr-TR" sz="14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.C.,Ergen.E.,219)</a:t>
            </a:r>
          </a:p>
          <a:p>
            <a:pPr marL="609600" indent="-609600" eaLnBrk="1" hangingPunct="1">
              <a:lnSpc>
                <a:spcPct val="80000"/>
              </a:lnSpc>
              <a:buNone/>
              <a:defRPr/>
            </a:pPr>
            <a:endParaRPr lang="tr-TR" sz="28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endParaRPr>
          </a:p>
          <a:p>
            <a:pPr marL="609600" indent="-609600" eaLnBrk="1" hangingPunct="1">
              <a:lnSpc>
                <a:spcPct val="80000"/>
              </a:lnSpc>
              <a:buFont typeface="Wingdings" pitchFamily="2" charset="2"/>
              <a:buNone/>
              <a:defRPr/>
            </a:pPr>
            <a:r>
              <a:rPr lang="tr-TR" sz="2800" dirty="0" smtClean="0">
                <a:solidFill>
                  <a:srgbClr val="FF9900"/>
                </a:solidFill>
                <a:effectLst>
                  <a:outerShdw blurRad="38100" dist="38100" dir="2700000" algn="tl">
                    <a:srgbClr val="000000">
                      <a:alpha val="43137"/>
                    </a:srgbClr>
                  </a:outerShdw>
                </a:effectLst>
                <a:latin typeface="Times New Roman" pitchFamily="18" charset="0"/>
                <a:cs typeface="Times New Roman" pitchFamily="18" charset="0"/>
              </a:rPr>
              <a:t>	</a:t>
            </a:r>
            <a:r>
              <a:rPr lang="tr-TR" sz="2800"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Bütünüyle kişiliğin değerlendirilmesi ve problemlere bulduğu çözümler gözlenmeli.</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4"/>
          <p:cNvSpPr>
            <a:spLocks noGrp="1" noChangeArrowheads="1"/>
          </p:cNvSpPr>
          <p:nvPr>
            <p:ph type="title"/>
          </p:nvPr>
        </p:nvSpPr>
        <p:spPr>
          <a:xfrm>
            <a:off x="642910" y="285728"/>
            <a:ext cx="8229600" cy="1143000"/>
          </a:xfrm>
          <a:noFill/>
          <a:ln/>
        </p:spPr>
        <p:txBody>
          <a:bodyPr>
            <a:noAutofit/>
          </a:bodyPr>
          <a:lstStyle/>
          <a:p>
            <a:pPr algn="ctr"/>
            <a:r>
              <a:rPr lang="tr-TR" sz="4000" b="0" dirty="0">
                <a:solidFill>
                  <a:srgbClr val="FF0000"/>
                </a:solidFill>
              </a:rPr>
              <a:t>Yeteneklerin Eğitiminde Sorumluluğu Olan Unsurlar</a:t>
            </a:r>
          </a:p>
        </p:txBody>
      </p:sp>
      <p:sp>
        <p:nvSpPr>
          <p:cNvPr id="78851" name="Rectangle 3"/>
          <p:cNvSpPr>
            <a:spLocks noGrp="1" noChangeArrowheads="1"/>
          </p:cNvSpPr>
          <p:nvPr>
            <p:ph type="body" sz="half" idx="1"/>
          </p:nvPr>
        </p:nvSpPr>
        <p:spPr>
          <a:xfrm>
            <a:off x="457200" y="1600200"/>
            <a:ext cx="4835525" cy="4530725"/>
          </a:xfrm>
        </p:spPr>
        <p:txBody>
          <a:bodyPr/>
          <a:lstStyle/>
          <a:p>
            <a:pPr marL="609600" indent="-609600">
              <a:lnSpc>
                <a:spcPct val="90000"/>
              </a:lnSpc>
              <a:buFont typeface="Wingdings" pitchFamily="2" charset="2"/>
              <a:buNone/>
            </a:pPr>
            <a:r>
              <a:rPr lang="tr-TR" sz="2000" b="1" dirty="0">
                <a:solidFill>
                  <a:srgbClr val="78F775"/>
                </a:solidFill>
              </a:rPr>
              <a:t>	</a:t>
            </a:r>
            <a:r>
              <a:rPr lang="tr-TR" sz="2000" b="1" dirty="0"/>
              <a:t>Spor eğitiminde sorumluluğu olan unsurlar şunlardır ;</a:t>
            </a:r>
          </a:p>
          <a:p>
            <a:pPr marL="609600" indent="-609600">
              <a:lnSpc>
                <a:spcPct val="90000"/>
              </a:lnSpc>
            </a:pPr>
            <a:r>
              <a:rPr lang="tr-TR" sz="2000" b="1" dirty="0"/>
              <a:t>Antrenörler, </a:t>
            </a:r>
          </a:p>
          <a:p>
            <a:pPr marL="609600" indent="-609600">
              <a:lnSpc>
                <a:spcPct val="90000"/>
              </a:lnSpc>
            </a:pPr>
            <a:r>
              <a:rPr lang="tr-TR" sz="2000" b="1" dirty="0"/>
              <a:t>Öğretmenler, </a:t>
            </a:r>
          </a:p>
          <a:p>
            <a:pPr marL="609600" indent="-609600">
              <a:lnSpc>
                <a:spcPct val="90000"/>
              </a:lnSpc>
            </a:pPr>
            <a:r>
              <a:rPr lang="tr-TR" sz="2000" b="1" dirty="0"/>
              <a:t>Hakemler, </a:t>
            </a:r>
          </a:p>
          <a:p>
            <a:pPr marL="609600" indent="-609600">
              <a:lnSpc>
                <a:spcPct val="90000"/>
              </a:lnSpc>
            </a:pPr>
            <a:r>
              <a:rPr lang="tr-TR" sz="2000" b="1" dirty="0"/>
              <a:t>Ebeveynler, </a:t>
            </a:r>
          </a:p>
          <a:p>
            <a:pPr marL="609600" indent="-609600">
              <a:lnSpc>
                <a:spcPct val="90000"/>
              </a:lnSpc>
            </a:pPr>
            <a:r>
              <a:rPr lang="tr-TR" sz="2000" b="1" dirty="0"/>
              <a:t>Yöneticiler, </a:t>
            </a:r>
          </a:p>
          <a:p>
            <a:pPr marL="609600" indent="-609600">
              <a:lnSpc>
                <a:spcPct val="90000"/>
              </a:lnSpc>
            </a:pPr>
            <a:r>
              <a:rPr lang="tr-TR" sz="2000" b="1" dirty="0"/>
              <a:t>Seyirciler </a:t>
            </a:r>
          </a:p>
          <a:p>
            <a:pPr marL="609600" indent="-609600">
              <a:lnSpc>
                <a:spcPct val="90000"/>
              </a:lnSpc>
            </a:pPr>
            <a:r>
              <a:rPr lang="tr-TR" sz="2000" b="1" dirty="0"/>
              <a:t>Basın-yayın organları </a:t>
            </a:r>
          </a:p>
          <a:p>
            <a:pPr marL="609600" indent="-609600">
              <a:lnSpc>
                <a:spcPct val="90000"/>
              </a:lnSpc>
              <a:buFont typeface="Wingdings" pitchFamily="2" charset="2"/>
              <a:buNone/>
            </a:pPr>
            <a:r>
              <a:rPr lang="tr-TR" sz="2000" b="1" dirty="0"/>
              <a:t>       		İstenilen gelişimin sağlanabilmesi her unsurun benzer eğitim anlayışı içerisinde olmalarını gerektirir. </a:t>
            </a:r>
          </a:p>
          <a:p>
            <a:pPr marL="609600" indent="-609600">
              <a:lnSpc>
                <a:spcPct val="90000"/>
              </a:lnSpc>
            </a:pPr>
            <a:endParaRPr lang="tr-TR" sz="2000" dirty="0">
              <a:solidFill>
                <a:srgbClr val="78F775"/>
              </a:solidFill>
            </a:endParaRPr>
          </a:p>
        </p:txBody>
      </p:sp>
      <p:pic>
        <p:nvPicPr>
          <p:cNvPr id="78853" name="Picture 5" descr="get_image?size=480_art&amp;provider_id=202&amp;ptp_photo_id=88095"/>
          <p:cNvPicPr>
            <a:picLocks noGrp="1" noChangeAspect="1" noChangeArrowheads="1"/>
          </p:cNvPicPr>
          <p:nvPr>
            <p:ph sz="half" idx="2"/>
          </p:nvPr>
        </p:nvPicPr>
        <p:blipFill>
          <a:blip r:embed="rId2" cstate="print"/>
          <a:srcRect/>
          <a:stretch>
            <a:fillRect/>
          </a:stretch>
        </p:blipFill>
        <p:spPr>
          <a:xfrm>
            <a:off x="5795963" y="1773238"/>
            <a:ext cx="3024187" cy="4608512"/>
          </a:xfrm>
          <a:noFill/>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142852"/>
            <a:ext cx="8229600" cy="857256"/>
          </a:xfrm>
        </p:spPr>
        <p:txBody>
          <a:bodyPr>
            <a:normAutofit/>
          </a:bodyPr>
          <a:lstStyle/>
          <a:p>
            <a:pPr algn="ctr"/>
            <a:r>
              <a:rPr lang="tr-TR" dirty="0">
                <a:solidFill>
                  <a:srgbClr val="FF0000"/>
                </a:solidFill>
              </a:rPr>
              <a:t>SONUÇ VE ÖNERİLER</a:t>
            </a:r>
          </a:p>
        </p:txBody>
      </p:sp>
      <p:sp>
        <p:nvSpPr>
          <p:cNvPr id="100355" name="Rectangle 3"/>
          <p:cNvSpPr>
            <a:spLocks noGrp="1" noChangeArrowheads="1"/>
          </p:cNvSpPr>
          <p:nvPr>
            <p:ph type="body" idx="1"/>
          </p:nvPr>
        </p:nvSpPr>
        <p:spPr>
          <a:xfrm>
            <a:off x="214282" y="1142985"/>
            <a:ext cx="8643998" cy="5310204"/>
          </a:xfrm>
        </p:spPr>
        <p:txBody>
          <a:bodyPr>
            <a:normAutofit lnSpcReduction="10000"/>
          </a:bodyPr>
          <a:lstStyle/>
          <a:p>
            <a:pPr>
              <a:lnSpc>
                <a:spcPct val="80000"/>
              </a:lnSpc>
            </a:pPr>
            <a:endParaRPr lang="tr-TR" sz="1600" dirty="0"/>
          </a:p>
          <a:p>
            <a:pPr>
              <a:lnSpc>
                <a:spcPct val="80000"/>
              </a:lnSpc>
            </a:pPr>
            <a:r>
              <a:rPr lang="tr-TR" sz="2400" dirty="0"/>
              <a:t>Kişinin spora yatkınlığı ve yeteneği konusundaki görüşler, sabit ve değişmez değildir.</a:t>
            </a:r>
            <a:endParaRPr lang="en-US" sz="2400" dirty="0"/>
          </a:p>
          <a:p>
            <a:pPr>
              <a:lnSpc>
                <a:spcPct val="80000"/>
              </a:lnSpc>
            </a:pPr>
            <a:r>
              <a:rPr lang="tr-TR" sz="2400" dirty="0"/>
              <a:t>Sportif antrenmanlar, bir sporcunun seçtiği spor dalında çok başarılı olacağını garanti etmez.</a:t>
            </a:r>
            <a:endParaRPr lang="en-US" sz="2400" dirty="0"/>
          </a:p>
          <a:p>
            <a:pPr>
              <a:lnSpc>
                <a:spcPct val="80000"/>
              </a:lnSpc>
            </a:pPr>
            <a:r>
              <a:rPr lang="tr-TR" sz="2400" dirty="0"/>
              <a:t>Yetenekli sporcunun belirlenmesi, spor dalına özgü birçok kombine yeteneğin, </a:t>
            </a:r>
            <a:r>
              <a:rPr lang="tr-TR" sz="2400" dirty="0" err="1"/>
              <a:t>motivin</a:t>
            </a:r>
            <a:r>
              <a:rPr lang="tr-TR" sz="2400" dirty="0"/>
              <a:t> ve ilginin iyi tahmin edilebilmesine bağlıdır.</a:t>
            </a:r>
            <a:endParaRPr lang="en-US" sz="2400" dirty="0"/>
          </a:p>
          <a:p>
            <a:pPr>
              <a:lnSpc>
                <a:spcPct val="80000"/>
              </a:lnSpc>
            </a:pPr>
            <a:r>
              <a:rPr lang="tr-TR" sz="2400" dirty="0"/>
              <a:t>Çok sayıda yetenekli sporcunun bulunması, çok sayıda antrenman gruplarının oluşturulmasına bağlıdır.</a:t>
            </a:r>
            <a:endParaRPr lang="en-US" sz="2400" dirty="0"/>
          </a:p>
          <a:p>
            <a:pPr>
              <a:lnSpc>
                <a:spcPct val="80000"/>
              </a:lnSpc>
            </a:pPr>
            <a:r>
              <a:rPr lang="tr-TR" sz="2400" dirty="0"/>
              <a:t>Yetenekli sporcunun istenilen gelişimi yapabilmesi için, normal yaşı, biyolojik yaşı, antrenman yaşı ve antrenman kapsamı gibi faktörler dikkate alınarak, güç durumu ve gelişim şansı iyi değerlendirilmelidir.</a:t>
            </a:r>
            <a:endParaRPr lang="en-US" sz="2400" dirty="0"/>
          </a:p>
          <a:p>
            <a:pPr>
              <a:lnSpc>
                <a:spcPct val="80000"/>
              </a:lnSpc>
            </a:pPr>
            <a:r>
              <a:rPr lang="tr-TR" sz="2400" dirty="0"/>
              <a:t>Sporcunun, spor dalına yeteneği, uzun süreli antrenman süreci içerisinde değerlendirilmeli ve her antrenman devresi birbiriyle bilinçli örülmelidir.</a:t>
            </a:r>
            <a:endParaRPr lang="en-US" sz="2400" dirty="0"/>
          </a:p>
          <a:p>
            <a:pPr>
              <a:lnSpc>
                <a:spcPct val="80000"/>
              </a:lnSpc>
            </a:pPr>
            <a:endParaRPr lang="tr-TR" sz="2400" dirty="0">
              <a:solidFill>
                <a:srgbClr val="78F775"/>
              </a:solidFill>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etin kutusu"/>
          <p:cNvSpPr txBox="1"/>
          <p:nvPr/>
        </p:nvSpPr>
        <p:spPr>
          <a:xfrm>
            <a:off x="2571736" y="3143248"/>
            <a:ext cx="5610201" cy="769441"/>
          </a:xfrm>
          <a:prstGeom prst="rect">
            <a:avLst/>
          </a:prstGeom>
          <a:noFill/>
        </p:spPr>
        <p:txBody>
          <a:bodyPr wrap="square" rtlCol="0">
            <a:spAutoFit/>
          </a:bodyPr>
          <a:lstStyle/>
          <a:p>
            <a:r>
              <a:rPr lang="tr-TR" sz="4400" dirty="0" smtClean="0"/>
              <a:t>TEŞEKKÜRLER…</a:t>
            </a:r>
            <a:endParaRPr lang="tr-TR" sz="44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1485</TotalTime>
  <Words>2060</Words>
  <Application>Microsoft Office PowerPoint</Application>
  <PresentationFormat>Ekran Gösterisi (4:3)</PresentationFormat>
  <Paragraphs>455</Paragraphs>
  <Slides>47</Slides>
  <Notes>1</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47</vt:i4>
      </vt:variant>
    </vt:vector>
  </HeadingPairs>
  <TitlesOfParts>
    <vt:vector size="49" baseType="lpstr">
      <vt:lpstr>Akış</vt:lpstr>
      <vt:lpstr>Bit Eşlem Resmi</vt:lpstr>
      <vt:lpstr>Slayt 1</vt:lpstr>
      <vt:lpstr>Slayt 2</vt:lpstr>
      <vt:lpstr>YETENEK KAVRAMI </vt:lpstr>
      <vt:lpstr>YETENEK SEÇİMİ</vt:lpstr>
      <vt:lpstr>YETENEK TÜRLERİ</vt:lpstr>
      <vt:lpstr>YETENEKLİ SPORCULARIN ÖZELLİKLERİ</vt:lpstr>
      <vt:lpstr>YETENEK SEÇİMİNİN YARARLARI</vt:lpstr>
      <vt:lpstr>YETENEK SEÇİMİNİN ZARARLARI</vt:lpstr>
      <vt:lpstr>YETENEK SEÇİMİNDE TAHMİN GEÇERLİLİĞİ</vt:lpstr>
      <vt:lpstr>YETENEKLİ SPORCULARIN SEÇİMİ</vt:lpstr>
      <vt:lpstr>DOĞAL SEÇİM</vt:lpstr>
      <vt:lpstr>BİLİMSEL SEÇİM</vt:lpstr>
      <vt:lpstr>Slayt 13</vt:lpstr>
      <vt:lpstr>Slayt 14</vt:lpstr>
      <vt:lpstr>SPOR BRANŞLARININ SINIFLANDIRILMASI</vt:lpstr>
      <vt:lpstr>SPOR BRANŞLARININ SINIFLANDIRILMASI</vt:lpstr>
      <vt:lpstr>YETENEK SEÇİMİNDE DİKKAT EDİLECEK YAPISAL FAKTÖRLER</vt:lpstr>
      <vt:lpstr>BOY VE AĞIRLIK</vt:lpstr>
      <vt:lpstr>SOMATOTİP</vt:lpstr>
      <vt:lpstr>VÜCUT KOMPOZİSYONU</vt:lpstr>
      <vt:lpstr>PROPORSİYON</vt:lpstr>
      <vt:lpstr>FİBRİL KOMPOZİSYONU</vt:lpstr>
      <vt:lpstr>Slayt 23</vt:lpstr>
      <vt:lpstr>ZİHİNSEL ÖZELLİKLER</vt:lpstr>
      <vt:lpstr>SEVK VE İDARE YETENEĞİ</vt:lpstr>
      <vt:lpstr>DUYGUSAL FAKTÖRLER</vt:lpstr>
      <vt:lpstr>DUYGULARIN YÖNÜ VE ŞİDDETİ</vt:lpstr>
      <vt:lpstr>DUYGULARI YÖNLENDİRME</vt:lpstr>
      <vt:lpstr>YETENEK SEÇİMİ VE YÖNLENDİRMEDE TARAMA ALANLARI</vt:lpstr>
      <vt:lpstr>EĞİTİM KURUMLARININ YETENEK SEÇİMİ SÜRECİNDE ÖNEMİ</vt:lpstr>
      <vt:lpstr>YETENEK SEÇİMİ SÜRECİNDE FEDERASYONLAR</vt:lpstr>
      <vt:lpstr>YETENEK SEÇİMİ SÜRECİ</vt:lpstr>
      <vt:lpstr>ÖN SEÇİM</vt:lpstr>
      <vt:lpstr>BİRİNCİ EVREDE UYGULANACAK ALAN TESTLERİ</vt:lpstr>
      <vt:lpstr>Slayt 35</vt:lpstr>
      <vt:lpstr>Slayt 36</vt:lpstr>
      <vt:lpstr>Slayt 37</vt:lpstr>
      <vt:lpstr>Slayt 38</vt:lpstr>
      <vt:lpstr>*Dayanıklılık Testi </vt:lpstr>
      <vt:lpstr>7-14 YAŞLARI ARASI ERKEK ÇOCUKLARDA MOTORİK TEST PERFORMANS NORMLARI </vt:lpstr>
      <vt:lpstr>7-14 YAŞLARI ARASI KIZ ÇOCUKLARDA MOTORİK TEST PERFORMANS NORMLARI </vt:lpstr>
      <vt:lpstr>ARA SEÇİM</vt:lpstr>
      <vt:lpstr> İKİNCİ BASAMAKTA UYGULANAN TEST SONUÇLARININ DEĞERLENDİRİLMESİNDE KULLANILAN BİR NORM TABLOSU  </vt:lpstr>
      <vt:lpstr>SON SEÇİM</vt:lpstr>
      <vt:lpstr>Yeteneklerin Eğitiminde Sorumluluğu Olan Unsurlar</vt:lpstr>
      <vt:lpstr>SONUÇ VE ÖNERİLER</vt:lpstr>
      <vt:lpstr>Slayt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YETENEK KAVRAMI </dc:title>
  <dc:creator>Veysel KÜÇÜK</dc:creator>
  <cp:lastModifiedBy>Küçük</cp:lastModifiedBy>
  <cp:revision>150</cp:revision>
  <dcterms:created xsi:type="dcterms:W3CDTF">2008-06-09T14:23:53Z</dcterms:created>
  <dcterms:modified xsi:type="dcterms:W3CDTF">2012-10-20T07:00:19Z</dcterms:modified>
</cp:coreProperties>
</file>