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4.xml" ContentType="application/vnd.openxmlformats-officedocument.drawingml.diagramColors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gif" ContentType="image/gif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Layouts/slideLayout99.xml" ContentType="application/vnd.openxmlformats-officedocument.presentationml.slideLayout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quickStyle4.xml" ContentType="application/vnd.openxmlformats-officedocument.drawingml.diagramStyle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diagrams/colors6.xml" ContentType="application/vnd.openxmlformats-officedocument.drawingml.diagramColors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diagrams/quickStyle5.xml" ContentType="application/vnd.openxmlformats-officedocument.drawingml.diagramStyl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slideLayouts/slideLayout68.xml" ContentType="application/vnd.openxmlformats-officedocument.presentationml.slideLayout+xml"/>
  <Override PartName="/ppt/diagrams/quickStyle6.xml" ContentType="application/vnd.openxmlformats-officedocument.drawingml.diagramStyle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diagrams/layout12.xml" ContentType="application/vnd.openxmlformats-officedocument.drawingml.diagram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3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  <p:sldMasterId id="2147483760" r:id="rId2"/>
    <p:sldMasterId id="2147483931" r:id="rId3"/>
    <p:sldMasterId id="2147483943" r:id="rId4"/>
    <p:sldMasterId id="2147483955" r:id="rId5"/>
    <p:sldMasterId id="2147484822" r:id="rId6"/>
    <p:sldMasterId id="2147485312" r:id="rId7"/>
    <p:sldMasterId id="2147486467" r:id="rId8"/>
    <p:sldMasterId id="2147488426" r:id="rId9"/>
  </p:sldMasterIdLst>
  <p:notesMasterIdLst>
    <p:notesMasterId r:id="rId63"/>
  </p:notesMasterIdLst>
  <p:handoutMasterIdLst>
    <p:handoutMasterId r:id="rId64"/>
  </p:handoutMasterIdLst>
  <p:sldIdLst>
    <p:sldId id="385" r:id="rId10"/>
    <p:sldId id="291" r:id="rId11"/>
    <p:sldId id="294" r:id="rId12"/>
    <p:sldId id="381" r:id="rId13"/>
    <p:sldId id="297" r:id="rId14"/>
    <p:sldId id="310" r:id="rId15"/>
    <p:sldId id="289" r:id="rId16"/>
    <p:sldId id="298" r:id="rId17"/>
    <p:sldId id="290" r:id="rId18"/>
    <p:sldId id="301" r:id="rId19"/>
    <p:sldId id="307" r:id="rId20"/>
    <p:sldId id="311" r:id="rId21"/>
    <p:sldId id="389" r:id="rId22"/>
    <p:sldId id="390" r:id="rId23"/>
    <p:sldId id="312" r:id="rId24"/>
    <p:sldId id="314" r:id="rId25"/>
    <p:sldId id="315" r:id="rId26"/>
    <p:sldId id="318" r:id="rId27"/>
    <p:sldId id="319" r:id="rId28"/>
    <p:sldId id="320" r:id="rId29"/>
    <p:sldId id="322" r:id="rId30"/>
    <p:sldId id="386" r:id="rId31"/>
    <p:sldId id="387" r:id="rId32"/>
    <p:sldId id="328" r:id="rId33"/>
    <p:sldId id="331" r:id="rId34"/>
    <p:sldId id="335" r:id="rId35"/>
    <p:sldId id="391" r:id="rId36"/>
    <p:sldId id="340" r:id="rId37"/>
    <p:sldId id="342" r:id="rId38"/>
    <p:sldId id="343" r:id="rId39"/>
    <p:sldId id="344" r:id="rId40"/>
    <p:sldId id="345" r:id="rId41"/>
    <p:sldId id="346" r:id="rId42"/>
    <p:sldId id="347" r:id="rId43"/>
    <p:sldId id="348" r:id="rId44"/>
    <p:sldId id="349" r:id="rId45"/>
    <p:sldId id="353" r:id="rId46"/>
    <p:sldId id="354" r:id="rId47"/>
    <p:sldId id="388" r:id="rId48"/>
    <p:sldId id="355" r:id="rId49"/>
    <p:sldId id="356" r:id="rId50"/>
    <p:sldId id="359" r:id="rId51"/>
    <p:sldId id="358" r:id="rId52"/>
    <p:sldId id="360" r:id="rId53"/>
    <p:sldId id="361" r:id="rId54"/>
    <p:sldId id="362" r:id="rId55"/>
    <p:sldId id="363" r:id="rId56"/>
    <p:sldId id="364" r:id="rId57"/>
    <p:sldId id="365" r:id="rId58"/>
    <p:sldId id="366" r:id="rId59"/>
    <p:sldId id="367" r:id="rId60"/>
    <p:sldId id="368" r:id="rId61"/>
    <p:sldId id="369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B0F0"/>
    <a:srgbClr val="FF9900"/>
    <a:srgbClr val="000066"/>
    <a:srgbClr val="FFF293"/>
    <a:srgbClr val="FF6600"/>
    <a:srgbClr val="990099"/>
    <a:srgbClr val="59A9F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Açık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Orta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03447BB-5D67-496B-8E87-E561075AD55C}" styleName="Koyu Stil 1 - Vurgu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Koyu Stil 1 - Vurgu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Koyu Stil 1 - Vurgu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Orta Stil 3 - Vurgu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034E78-7F5D-4C2E-B375-FC64B27BC917}" styleName="Koyu Sti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Orta Stil 3 - Vurgu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7CE84F3-28C3-443E-9E96-99CF82512B78}" styleName="Koyu Stil 1 - Vurgu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Orta Stil 1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Orta Stil 1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Orta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202B0CA-FC54-4496-8BCA-5EF66A818D29}" styleName="Koyu Stil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Orta Stil 1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Orta Stil 1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Orta Stil 1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25E5076-3810-47DD-B79F-674D7AD40C01}" styleName="Koyu Stil 1 - Vurgu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Orta Stil 3 - Vurgu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707" autoAdjust="0"/>
    <p:restoredTop sz="98401" autoAdjust="0"/>
  </p:normalViewPr>
  <p:slideViewPr>
    <p:cSldViewPr snapToGrid="0">
      <p:cViewPr>
        <p:scale>
          <a:sx n="70" d="100"/>
          <a:sy n="70" d="100"/>
        </p:scale>
        <p:origin x="-66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93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slide" Target="slides/slide5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theme" Target="theme/theme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K\Desktop\FUTBOL%20ANT%20PLAN\SUNUM\TASLAK.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r-TR"/>
  <c:style val="42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3135820561862012E-2"/>
          <c:y val="0.23109691968255586"/>
          <c:w val="0.94997963188356294"/>
          <c:h val="0.65204489796361853"/>
        </c:manualLayout>
      </c:layout>
      <c:bar3DChart>
        <c:barDir val="col"/>
        <c:grouping val="clustered"/>
        <c:ser>
          <c:idx val="0"/>
          <c:order val="0"/>
          <c:tx>
            <c:strRef>
              <c:f>Sayfa5!$A$3</c:f>
              <c:strCache>
                <c:ptCount val="1"/>
                <c:pt idx="0">
                  <c:v>1. Hazırlık Dönemi</c:v>
                </c:pt>
              </c:strCache>
            </c:strRef>
          </c:tx>
          <c:cat>
            <c:strRef>
              <c:f>Sayfa5!$B$2:$H$2</c:f>
              <c:strCache>
                <c:ptCount val="7"/>
                <c:pt idx="0">
                  <c:v>Dayanıklılık</c:v>
                </c:pt>
                <c:pt idx="1">
                  <c:v>Kuvvet</c:v>
                </c:pt>
                <c:pt idx="2">
                  <c:v>Sürat</c:v>
                </c:pt>
                <c:pt idx="3">
                  <c:v>Hareketlilik-Koordinasyon</c:v>
                </c:pt>
                <c:pt idx="4">
                  <c:v>Konuya Özgü Antrenman (Kondisyon-Teknik-Taktik Ayrı Ayrı Geliştirilir)</c:v>
                </c:pt>
                <c:pt idx="5">
                  <c:v>Kombine Antrenman</c:v>
                </c:pt>
                <c:pt idx="6">
                  <c:v>Müsabakaya Özgü Antrenman</c:v>
                </c:pt>
              </c:strCache>
            </c:strRef>
          </c:cat>
          <c:val>
            <c:numRef>
              <c:f>Sayfa5!$B$3:$H$3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Sayfa5!$A$4</c:f>
              <c:strCache>
                <c:ptCount val="1"/>
                <c:pt idx="0">
                  <c:v>2. Hazırlık Dönemi A</c:v>
                </c:pt>
              </c:strCache>
            </c:strRef>
          </c:tx>
          <c:cat>
            <c:strRef>
              <c:f>Sayfa5!$B$2:$H$2</c:f>
              <c:strCache>
                <c:ptCount val="7"/>
                <c:pt idx="0">
                  <c:v>Dayanıklılık</c:v>
                </c:pt>
                <c:pt idx="1">
                  <c:v>Kuvvet</c:v>
                </c:pt>
                <c:pt idx="2">
                  <c:v>Sürat</c:v>
                </c:pt>
                <c:pt idx="3">
                  <c:v>Hareketlilik-Koordinasyon</c:v>
                </c:pt>
                <c:pt idx="4">
                  <c:v>Konuya Özgü Antrenman (Kondisyon-Teknik-Taktik Ayrı Ayrı Geliştirilir)</c:v>
                </c:pt>
                <c:pt idx="5">
                  <c:v>Kombine Antrenman</c:v>
                </c:pt>
                <c:pt idx="6">
                  <c:v>Müsabakaya Özgü Antrenman</c:v>
                </c:pt>
              </c:strCache>
            </c:strRef>
          </c:cat>
          <c:val>
            <c:numRef>
              <c:f>Sayfa5!$B$4:$H$4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</c:ser>
        <c:ser>
          <c:idx val="2"/>
          <c:order val="2"/>
          <c:tx>
            <c:strRef>
              <c:f>Sayfa5!$A$5</c:f>
              <c:strCache>
                <c:ptCount val="1"/>
                <c:pt idx="0">
                  <c:v>2. Hazırlık Dönemi B</c:v>
                </c:pt>
              </c:strCache>
            </c:strRef>
          </c:tx>
          <c:cat>
            <c:strRef>
              <c:f>Sayfa5!$B$2:$H$2</c:f>
              <c:strCache>
                <c:ptCount val="7"/>
                <c:pt idx="0">
                  <c:v>Dayanıklılık</c:v>
                </c:pt>
                <c:pt idx="1">
                  <c:v>Kuvvet</c:v>
                </c:pt>
                <c:pt idx="2">
                  <c:v>Sürat</c:v>
                </c:pt>
                <c:pt idx="3">
                  <c:v>Hareketlilik-Koordinasyon</c:v>
                </c:pt>
                <c:pt idx="4">
                  <c:v>Konuya Özgü Antrenman (Kondisyon-Teknik-Taktik Ayrı Ayrı Geliştirilir)</c:v>
                </c:pt>
                <c:pt idx="5">
                  <c:v>Kombine Antrenman</c:v>
                </c:pt>
                <c:pt idx="6">
                  <c:v>Müsabakaya Özgü Antrenman</c:v>
                </c:pt>
              </c:strCache>
            </c:strRef>
          </c:cat>
          <c:val>
            <c:numRef>
              <c:f>Sayfa5!$B$5:$H$5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</c:ser>
        <c:ser>
          <c:idx val="3"/>
          <c:order val="3"/>
          <c:tx>
            <c:strRef>
              <c:f>Sayfa5!$A$6</c:f>
              <c:strCache>
                <c:ptCount val="1"/>
                <c:pt idx="0">
                  <c:v>Müsabaka Dönemi</c:v>
                </c:pt>
              </c:strCache>
            </c:strRef>
          </c:tx>
          <c:cat>
            <c:strRef>
              <c:f>Sayfa5!$B$2:$H$2</c:f>
              <c:strCache>
                <c:ptCount val="7"/>
                <c:pt idx="0">
                  <c:v>Dayanıklılık</c:v>
                </c:pt>
                <c:pt idx="1">
                  <c:v>Kuvvet</c:v>
                </c:pt>
                <c:pt idx="2">
                  <c:v>Sürat</c:v>
                </c:pt>
                <c:pt idx="3">
                  <c:v>Hareketlilik-Koordinasyon</c:v>
                </c:pt>
                <c:pt idx="4">
                  <c:v>Konuya Özgü Antrenman (Kondisyon-Teknik-Taktik Ayrı Ayrı Geliştirilir)</c:v>
                </c:pt>
                <c:pt idx="5">
                  <c:v>Kombine Antrenman</c:v>
                </c:pt>
                <c:pt idx="6">
                  <c:v>Müsabakaya Özgü Antrenman</c:v>
                </c:pt>
              </c:strCache>
            </c:strRef>
          </c:cat>
          <c:val>
            <c:numRef>
              <c:f>Sayfa5!$B$6:$H$6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gapWidth val="75"/>
        <c:shape val="box"/>
        <c:axId val="61512704"/>
        <c:axId val="61526784"/>
        <c:axId val="0"/>
      </c:bar3DChart>
      <c:catAx>
        <c:axId val="61512704"/>
        <c:scaling>
          <c:orientation val="minMax"/>
        </c:scaling>
        <c:delete val="1"/>
        <c:axPos val="b"/>
        <c:majorTickMark val="none"/>
        <c:tickLblPos val="nextTo"/>
        <c:crossAx val="61526784"/>
        <c:crosses val="autoZero"/>
        <c:auto val="1"/>
        <c:lblAlgn val="ctr"/>
        <c:lblOffset val="100"/>
      </c:catAx>
      <c:valAx>
        <c:axId val="615267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61512704"/>
        <c:crosses val="autoZero"/>
        <c:crossBetween val="between"/>
        <c:majorUnit val="1"/>
      </c:valAx>
    </c:plotArea>
    <c:legend>
      <c:legendPos val="b"/>
      <c:layout>
        <c:manualLayout>
          <c:xMode val="edge"/>
          <c:yMode val="edge"/>
          <c:x val="7.5544329818159492E-2"/>
          <c:y val="8.9146505199575718E-2"/>
          <c:w val="0.88764786959967135"/>
          <c:h val="0.14668545538635841"/>
        </c:manualLayout>
      </c:layout>
    </c:legend>
    <c:plotVisOnly val="1"/>
  </c:chart>
  <c:spPr>
    <a:gradFill rotWithShape="1">
      <a:gsLst>
        <a:gs pos="0">
          <a:schemeClr val="dk1">
            <a:shade val="51000"/>
            <a:satMod val="130000"/>
          </a:schemeClr>
        </a:gs>
        <a:gs pos="80000">
          <a:schemeClr val="dk1">
            <a:shade val="93000"/>
            <a:satMod val="130000"/>
          </a:schemeClr>
        </a:gs>
        <a:gs pos="100000">
          <a:schemeClr val="dk1">
            <a:shade val="94000"/>
            <a:satMod val="135000"/>
          </a:schemeClr>
        </a:gs>
      </a:gsLst>
      <a:lin ang="16200000" scaled="0"/>
    </a:gradFill>
    <a:ln>
      <a:noFill/>
    </a:ln>
    <a:effectLst>
      <a:outerShdw blurRad="40000" dist="23000" dir="5400000" rotWithShape="0">
        <a:srgbClr val="000000">
          <a:alpha val="35000"/>
        </a:srgbClr>
      </a:outerShdw>
    </a:effectLst>
    <a:scene3d>
      <a:camera prst="orthographicFront">
        <a:rot lat="0" lon="0" rev="0"/>
      </a:camera>
      <a:lightRig rig="threePt" dir="t">
        <a:rot lat="0" lon="0" rev="1200000"/>
      </a:lightRig>
    </a:scene3d>
    <a:sp3d>
      <a:bevelT w="63500" h="25400"/>
    </a:sp3d>
  </c:spPr>
  <c:txPr>
    <a:bodyPr/>
    <a:lstStyle/>
    <a:p>
      <a:pPr>
        <a:defRPr>
          <a:solidFill>
            <a:schemeClr val="lt1"/>
          </a:solidFill>
          <a:latin typeface="+mn-lt"/>
          <a:ea typeface="+mn-ea"/>
          <a:cs typeface="+mn-cs"/>
        </a:defRPr>
      </a:pPr>
      <a:endParaRPr lang="tr-T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6D1C10B-1F63-4ACF-8859-6DEA491C5A3B}" type="presOf" srcId="{BA0FB0F9-A3DD-4756-A011-845F965EDC47}" destId="{8CBE4DE5-B67F-4358-94A8-C4940E9E4E1F}" srcOrd="0" destOrd="0" presId="urn:microsoft.com/office/officeart/2005/8/layout/venn3"/>
    <dgm:cxn modelId="{4E3A116A-C45E-479F-BBC0-F0E61997D3F6}" type="presOf" srcId="{7E344E4A-4941-439C-A923-F83990C8525B}" destId="{35AFCE4B-5A47-4205-8A58-CF60DC633D34}" srcOrd="0" destOrd="0" presId="urn:microsoft.com/office/officeart/2005/8/layout/venn3"/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DBBE3751-9DE5-465B-BA22-2EB1C6BFFC75}" type="presOf" srcId="{53B56652-EEC5-4CB3-88BD-1E62388E1D7B}" destId="{9DBB853F-782A-4CA4-A0A4-5116EA4216E3}" srcOrd="0" destOrd="0" presId="urn:microsoft.com/office/officeart/2005/8/layout/venn3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B1D00A60-6C7C-48C7-BB0F-C1AB7083A60F}" type="presOf" srcId="{950D8F63-C3FC-4D94-A96C-5D769317BD19}" destId="{D4388A50-082B-4DB3-862F-2F7F7D8D530B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3B945DCA-B3DC-4182-B0AA-F81EE5F6B0F0}" type="presOf" srcId="{5F408151-8671-447B-846B-58E3FC904941}" destId="{2DCBC2A6-9089-421C-932B-D605CC74CD35}" srcOrd="0" destOrd="0" presId="urn:microsoft.com/office/officeart/2005/8/layout/venn3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7C7815F9-50BD-41AD-A904-9E4414396AE4}" type="presOf" srcId="{1541D186-8E4E-405C-B7DC-C7303542907B}" destId="{C1A2CDC9-FE0B-4AA0-B6D0-E3831CBB2038}" srcOrd="0" destOrd="0" presId="urn:microsoft.com/office/officeart/2005/8/layout/venn3"/>
    <dgm:cxn modelId="{D377CFC5-A0C9-4B60-81DB-DEB6D6D2688C}" type="presOf" srcId="{96D039AC-2C44-495C-8118-8F92A28791F8}" destId="{98D30B5D-868B-435B-A51A-0D9888D25EC3}" srcOrd="0" destOrd="0" presId="urn:microsoft.com/office/officeart/2005/8/layout/venn3"/>
    <dgm:cxn modelId="{4D610DDE-F2C2-4C41-B400-D3504AB13531}" type="presOf" srcId="{A60223DD-DAD8-4B53-984C-C16817D727A4}" destId="{5D6BCBFD-E284-48AB-B5D2-F9D90779FDE7}" srcOrd="0" destOrd="0" presId="urn:microsoft.com/office/officeart/2005/8/layout/venn3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9088118C-11C1-4288-A742-564F56A8D1E2}" type="presOf" srcId="{F4E616F2-A5C4-49B2-9141-B763125857C1}" destId="{FF770CB5-935D-44A4-806F-BAFD147C1C1A}" srcOrd="0" destOrd="0" presId="urn:microsoft.com/office/officeart/2005/8/layout/venn3"/>
    <dgm:cxn modelId="{9163E056-E531-4773-B9B6-75A1775667F7}" type="presOf" srcId="{77F34C95-0CB4-46DD-975D-3E1589B86097}" destId="{F4953CA8-63CB-4B22-80DB-9893EB422ABA}" srcOrd="0" destOrd="0" presId="urn:microsoft.com/office/officeart/2005/8/layout/venn3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75A6455E-628D-4E6D-9FAA-E96BB59D8975}" type="presOf" srcId="{86C5A07D-2BDA-46C1-BE79-D6B33AA4AE3E}" destId="{94DF9038-A8E3-4323-9B49-7CC5671D748C}" srcOrd="0" destOrd="0" presId="urn:microsoft.com/office/officeart/2005/8/layout/venn3"/>
    <dgm:cxn modelId="{81A3C342-2586-407B-8AAC-4151723D9780}" type="presOf" srcId="{8E7096A2-04FB-4FB4-931C-776908B42130}" destId="{170C5B49-E0A2-4C48-B454-5F303F7EBA24}" srcOrd="0" destOrd="0" presId="urn:microsoft.com/office/officeart/2005/8/layout/venn3"/>
    <dgm:cxn modelId="{120ED0DC-568D-40D9-96FA-77B152064C61}" type="presOf" srcId="{EDB3708D-802A-40F1-93D3-F8C3C86CB3B5}" destId="{78A11F7E-96FC-4B94-9426-0BBB57262596}" srcOrd="0" destOrd="0" presId="urn:microsoft.com/office/officeart/2005/8/layout/venn3"/>
    <dgm:cxn modelId="{59529FBE-7F23-4DA0-9CEC-264BEEA83432}" type="presOf" srcId="{ADEFC402-A1B6-4A2A-A432-92C300B075CA}" destId="{DC24EC95-7671-4178-82F3-8CFEAB2023F4}" srcOrd="0" destOrd="0" presId="urn:microsoft.com/office/officeart/2005/8/layout/venn3"/>
    <dgm:cxn modelId="{E34C2CEF-2834-4C85-9834-5A87440CC324}" type="presOf" srcId="{A24EF9C3-F3C7-4934-95AE-1CDF9173BFCD}" destId="{FB8B324C-9836-4727-87C6-3D95C01F256E}" srcOrd="0" destOrd="0" presId="urn:microsoft.com/office/officeart/2005/8/layout/venn3"/>
    <dgm:cxn modelId="{D03903B6-EEE7-4B6D-A8CB-8311A953E456}" type="presOf" srcId="{6DBB5175-CD9F-4B92-AF52-655570A3D1E9}" destId="{CCA393B7-8B42-4EA7-858C-2E335936DA43}" srcOrd="0" destOrd="0" presId="urn:microsoft.com/office/officeart/2005/8/layout/venn3"/>
    <dgm:cxn modelId="{FDB564A9-D44C-4F6D-BFB1-22AE5ABAD5AD}" type="presParOf" srcId="{FF770CB5-935D-44A4-806F-BAFD147C1C1A}" destId="{78A11F7E-96FC-4B94-9426-0BBB57262596}" srcOrd="0" destOrd="0" presId="urn:microsoft.com/office/officeart/2005/8/layout/venn3"/>
    <dgm:cxn modelId="{C7F5E14E-7FE4-49C6-B04D-B6DD52898412}" type="presParOf" srcId="{FF770CB5-935D-44A4-806F-BAFD147C1C1A}" destId="{B517784A-E912-4DA1-95F6-00F18E8718F4}" srcOrd="1" destOrd="0" presId="urn:microsoft.com/office/officeart/2005/8/layout/venn3"/>
    <dgm:cxn modelId="{F54F57D9-3832-45C6-BDCC-A0BCAD79F743}" type="presParOf" srcId="{FF770CB5-935D-44A4-806F-BAFD147C1C1A}" destId="{8CBE4DE5-B67F-4358-94A8-C4940E9E4E1F}" srcOrd="2" destOrd="0" presId="urn:microsoft.com/office/officeart/2005/8/layout/venn3"/>
    <dgm:cxn modelId="{918C7D75-9855-4C66-9AEF-AB6FE7400EA0}" type="presParOf" srcId="{FF770CB5-935D-44A4-806F-BAFD147C1C1A}" destId="{2A2EF0AF-AD83-437D-8023-E6F0953214EC}" srcOrd="3" destOrd="0" presId="urn:microsoft.com/office/officeart/2005/8/layout/venn3"/>
    <dgm:cxn modelId="{5E590F03-FD30-4E4D-B5E2-9EF482E175E4}" type="presParOf" srcId="{FF770CB5-935D-44A4-806F-BAFD147C1C1A}" destId="{CCA393B7-8B42-4EA7-858C-2E335936DA43}" srcOrd="4" destOrd="0" presId="urn:microsoft.com/office/officeart/2005/8/layout/venn3"/>
    <dgm:cxn modelId="{3D206CF8-A885-4D0D-A330-B8DA2918FC09}" type="presParOf" srcId="{FF770CB5-935D-44A4-806F-BAFD147C1C1A}" destId="{872E45AF-4BDA-4C37-A3A1-09757BB5CEBE}" srcOrd="5" destOrd="0" presId="urn:microsoft.com/office/officeart/2005/8/layout/venn3"/>
    <dgm:cxn modelId="{2DD1A640-903A-4C51-A94C-8AD0F2ECE071}" type="presParOf" srcId="{FF770CB5-935D-44A4-806F-BAFD147C1C1A}" destId="{9DBB853F-782A-4CA4-A0A4-5116EA4216E3}" srcOrd="6" destOrd="0" presId="urn:microsoft.com/office/officeart/2005/8/layout/venn3"/>
    <dgm:cxn modelId="{09D8A7F7-8CFD-4526-9D9F-F421E48D2388}" type="presParOf" srcId="{FF770CB5-935D-44A4-806F-BAFD147C1C1A}" destId="{6F0E07D6-3A5C-403B-9AEF-EB0D69393DE6}" srcOrd="7" destOrd="0" presId="urn:microsoft.com/office/officeart/2005/8/layout/venn3"/>
    <dgm:cxn modelId="{9AD14CCB-843E-40DB-83B9-5FFA7F4AEB8E}" type="presParOf" srcId="{FF770CB5-935D-44A4-806F-BAFD147C1C1A}" destId="{5D6BCBFD-E284-48AB-B5D2-F9D90779FDE7}" srcOrd="8" destOrd="0" presId="urn:microsoft.com/office/officeart/2005/8/layout/venn3"/>
    <dgm:cxn modelId="{78F5F23B-B615-46AA-A5C7-144470A29B6F}" type="presParOf" srcId="{FF770CB5-935D-44A4-806F-BAFD147C1C1A}" destId="{29372029-B36A-446A-99AF-980DB9C1F764}" srcOrd="9" destOrd="0" presId="urn:microsoft.com/office/officeart/2005/8/layout/venn3"/>
    <dgm:cxn modelId="{39787ED5-F0EC-47B2-88B8-90557BEB782A}" type="presParOf" srcId="{FF770CB5-935D-44A4-806F-BAFD147C1C1A}" destId="{F4953CA8-63CB-4B22-80DB-9893EB422ABA}" srcOrd="10" destOrd="0" presId="urn:microsoft.com/office/officeart/2005/8/layout/venn3"/>
    <dgm:cxn modelId="{2AFC5000-3BFC-498E-BDA7-0ECA7A8F6F69}" type="presParOf" srcId="{FF770CB5-935D-44A4-806F-BAFD147C1C1A}" destId="{25F36AA4-58E6-424C-B6DE-18C9F4751568}" srcOrd="11" destOrd="0" presId="urn:microsoft.com/office/officeart/2005/8/layout/venn3"/>
    <dgm:cxn modelId="{9881BEF8-7106-4725-8D07-636E5DA66A36}" type="presParOf" srcId="{FF770CB5-935D-44A4-806F-BAFD147C1C1A}" destId="{94DF9038-A8E3-4323-9B49-7CC5671D748C}" srcOrd="12" destOrd="0" presId="urn:microsoft.com/office/officeart/2005/8/layout/venn3"/>
    <dgm:cxn modelId="{E6D7EC85-A5F5-4D81-AEA5-8A0EECB50EA7}" type="presParOf" srcId="{FF770CB5-935D-44A4-806F-BAFD147C1C1A}" destId="{4B299EF2-73CA-49DA-9CF2-BFC8A0BD483D}" srcOrd="13" destOrd="0" presId="urn:microsoft.com/office/officeart/2005/8/layout/venn3"/>
    <dgm:cxn modelId="{39586617-6873-46A1-A8F9-B7727382D8C4}" type="presParOf" srcId="{FF770CB5-935D-44A4-806F-BAFD147C1C1A}" destId="{D4388A50-082B-4DB3-862F-2F7F7D8D530B}" srcOrd="14" destOrd="0" presId="urn:microsoft.com/office/officeart/2005/8/layout/venn3"/>
    <dgm:cxn modelId="{D735BA61-CC3F-45FD-AEAA-DBE040035FB6}" type="presParOf" srcId="{FF770CB5-935D-44A4-806F-BAFD147C1C1A}" destId="{C68E2884-8221-4A26-AC69-5D952B10E6D7}" srcOrd="15" destOrd="0" presId="urn:microsoft.com/office/officeart/2005/8/layout/venn3"/>
    <dgm:cxn modelId="{673A0AA7-04A0-487F-BD61-ACAC8C3860F9}" type="presParOf" srcId="{FF770CB5-935D-44A4-806F-BAFD147C1C1A}" destId="{FB8B324C-9836-4727-87C6-3D95C01F256E}" srcOrd="16" destOrd="0" presId="urn:microsoft.com/office/officeart/2005/8/layout/venn3"/>
    <dgm:cxn modelId="{7160C220-4F40-4E01-A7F0-87F7D6B08389}" type="presParOf" srcId="{FF770CB5-935D-44A4-806F-BAFD147C1C1A}" destId="{D3C0D195-8EF0-4720-84C6-8C9DDB3E26D1}" srcOrd="17" destOrd="0" presId="urn:microsoft.com/office/officeart/2005/8/layout/venn3"/>
    <dgm:cxn modelId="{C6CE6A68-4D74-4154-A658-534CC64409E6}" type="presParOf" srcId="{FF770CB5-935D-44A4-806F-BAFD147C1C1A}" destId="{C1A2CDC9-FE0B-4AA0-B6D0-E3831CBB2038}" srcOrd="18" destOrd="0" presId="urn:microsoft.com/office/officeart/2005/8/layout/venn3"/>
    <dgm:cxn modelId="{6A003C7F-5379-4BB7-98C9-69B8258FCD10}" type="presParOf" srcId="{FF770CB5-935D-44A4-806F-BAFD147C1C1A}" destId="{9E95ABF0-C49C-4317-9767-EF72469959D7}" srcOrd="19" destOrd="0" presId="urn:microsoft.com/office/officeart/2005/8/layout/venn3"/>
    <dgm:cxn modelId="{919C9FA6-E3F8-40EE-87EB-E0E6CDA811F9}" type="presParOf" srcId="{FF770CB5-935D-44A4-806F-BAFD147C1C1A}" destId="{98D30B5D-868B-435B-A51A-0D9888D25EC3}" srcOrd="20" destOrd="0" presId="urn:microsoft.com/office/officeart/2005/8/layout/venn3"/>
    <dgm:cxn modelId="{E0DC94FE-81E1-4035-A710-70CF01BD15D5}" type="presParOf" srcId="{FF770CB5-935D-44A4-806F-BAFD147C1C1A}" destId="{830731AC-A05C-4BF1-A02A-8E5B4089D56E}" srcOrd="21" destOrd="0" presId="urn:microsoft.com/office/officeart/2005/8/layout/venn3"/>
    <dgm:cxn modelId="{F097B991-99E9-4417-A97A-D08160012A57}" type="presParOf" srcId="{FF770CB5-935D-44A4-806F-BAFD147C1C1A}" destId="{35AFCE4B-5A47-4205-8A58-CF60DC633D34}" srcOrd="22" destOrd="0" presId="urn:microsoft.com/office/officeart/2005/8/layout/venn3"/>
    <dgm:cxn modelId="{19E4F41B-276B-4908-81D5-7F05DE0D5A25}" type="presParOf" srcId="{FF770CB5-935D-44A4-806F-BAFD147C1C1A}" destId="{0775AC65-076C-43CD-95F0-BADE63542542}" srcOrd="23" destOrd="0" presId="urn:microsoft.com/office/officeart/2005/8/layout/venn3"/>
    <dgm:cxn modelId="{DF111AB8-E8F6-4193-A191-39A17B97C1CC}" type="presParOf" srcId="{FF770CB5-935D-44A4-806F-BAFD147C1C1A}" destId="{2DCBC2A6-9089-421C-932B-D605CC74CD35}" srcOrd="24" destOrd="0" presId="urn:microsoft.com/office/officeart/2005/8/layout/venn3"/>
    <dgm:cxn modelId="{8CD1E5A7-98DE-4348-99F0-5E50ECEF3D39}" type="presParOf" srcId="{FF770CB5-935D-44A4-806F-BAFD147C1C1A}" destId="{F3E44433-458F-47C3-8545-156BD4BF5A17}" srcOrd="25" destOrd="0" presId="urn:microsoft.com/office/officeart/2005/8/layout/venn3"/>
    <dgm:cxn modelId="{75E059F1-0E12-488B-A47A-B3B0B33F5575}" type="presParOf" srcId="{FF770CB5-935D-44A4-806F-BAFD147C1C1A}" destId="{DC24EC95-7671-4178-82F3-8CFEAB2023F4}" srcOrd="26" destOrd="0" presId="urn:microsoft.com/office/officeart/2005/8/layout/venn3"/>
    <dgm:cxn modelId="{536B7B0D-A430-4C39-BE05-99B41DDCA4EA}" type="presParOf" srcId="{FF770CB5-935D-44A4-806F-BAFD147C1C1A}" destId="{230E4C2C-DB5C-4A19-B639-BF8358C8071F}" srcOrd="27" destOrd="0" presId="urn:microsoft.com/office/officeart/2005/8/layout/venn3"/>
    <dgm:cxn modelId="{E677330F-841E-49E5-9C56-C66FF6E881B3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55064A6-E188-4642-8BB8-83CECEDA24FD}" type="presOf" srcId="{F4E616F2-A5C4-49B2-9141-B763125857C1}" destId="{FF770CB5-935D-44A4-806F-BAFD147C1C1A}" srcOrd="0" destOrd="0" presId="urn:microsoft.com/office/officeart/2005/8/layout/venn3"/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10E8F94F-09B0-4C18-8802-B0211BFED7DD}" type="presOf" srcId="{8E7096A2-04FB-4FB4-931C-776908B42130}" destId="{170C5B49-E0A2-4C48-B454-5F303F7EBA24}" srcOrd="0" destOrd="0" presId="urn:microsoft.com/office/officeart/2005/8/layout/venn3"/>
    <dgm:cxn modelId="{CDA7DF32-0225-4AA7-AC3E-D38EE549E1F9}" type="presOf" srcId="{6DBB5175-CD9F-4B92-AF52-655570A3D1E9}" destId="{CCA393B7-8B42-4EA7-858C-2E335936DA43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333E46F3-F458-420C-86DD-5EAED0BCBF8F}" type="presOf" srcId="{1541D186-8E4E-405C-B7DC-C7303542907B}" destId="{C1A2CDC9-FE0B-4AA0-B6D0-E3831CBB2038}" srcOrd="0" destOrd="0" presId="urn:microsoft.com/office/officeart/2005/8/layout/venn3"/>
    <dgm:cxn modelId="{E20CC4D4-DC0D-4585-9B2C-410E1F4B1532}" type="presOf" srcId="{950D8F63-C3FC-4D94-A96C-5D769317BD19}" destId="{D4388A50-082B-4DB3-862F-2F7F7D8D530B}" srcOrd="0" destOrd="0" presId="urn:microsoft.com/office/officeart/2005/8/layout/venn3"/>
    <dgm:cxn modelId="{12DB0AD7-5687-4369-A7ED-3D69D6BA7194}" type="presOf" srcId="{5F408151-8671-447B-846B-58E3FC904941}" destId="{2DCBC2A6-9089-421C-932B-D605CC74CD35}" srcOrd="0" destOrd="0" presId="urn:microsoft.com/office/officeart/2005/8/layout/venn3"/>
    <dgm:cxn modelId="{FE7F0540-F5EC-400A-810F-F34F24321EA1}" type="presOf" srcId="{BA0FB0F9-A3DD-4756-A011-845F965EDC47}" destId="{8CBE4DE5-B67F-4358-94A8-C4940E9E4E1F}" srcOrd="0" destOrd="0" presId="urn:microsoft.com/office/officeart/2005/8/layout/venn3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4E9ADA4D-C497-46FB-8192-9842E1A5EDA8}" type="presOf" srcId="{77F34C95-0CB4-46DD-975D-3E1589B86097}" destId="{F4953CA8-63CB-4B22-80DB-9893EB422ABA}" srcOrd="0" destOrd="0" presId="urn:microsoft.com/office/officeart/2005/8/layout/venn3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8B4E20CF-D21A-49B9-B75E-F06EB964E011}" type="presOf" srcId="{A60223DD-DAD8-4B53-984C-C16817D727A4}" destId="{5D6BCBFD-E284-48AB-B5D2-F9D90779FDE7}" srcOrd="0" destOrd="0" presId="urn:microsoft.com/office/officeart/2005/8/layout/venn3"/>
    <dgm:cxn modelId="{7685E588-6AD7-4085-9CAD-6FA99482C4EA}" type="presOf" srcId="{EDB3708D-802A-40F1-93D3-F8C3C86CB3B5}" destId="{78A11F7E-96FC-4B94-9426-0BBB57262596}" srcOrd="0" destOrd="0" presId="urn:microsoft.com/office/officeart/2005/8/layout/venn3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078C1F74-7337-4C11-8091-A05669FA8F63}" type="presOf" srcId="{7E344E4A-4941-439C-A923-F83990C8525B}" destId="{35AFCE4B-5A47-4205-8A58-CF60DC633D34}" srcOrd="0" destOrd="0" presId="urn:microsoft.com/office/officeart/2005/8/layout/venn3"/>
    <dgm:cxn modelId="{AA2FFBC1-996C-40EA-9FC6-D05B6EFB7309}" type="presOf" srcId="{A24EF9C3-F3C7-4934-95AE-1CDF9173BFCD}" destId="{FB8B324C-9836-4727-87C6-3D95C01F256E}" srcOrd="0" destOrd="0" presId="urn:microsoft.com/office/officeart/2005/8/layout/venn3"/>
    <dgm:cxn modelId="{DEC5B5BE-11F2-48EF-A207-744AA67D5ACD}" type="presOf" srcId="{53B56652-EEC5-4CB3-88BD-1E62388E1D7B}" destId="{9DBB853F-782A-4CA4-A0A4-5116EA4216E3}" srcOrd="0" destOrd="0" presId="urn:microsoft.com/office/officeart/2005/8/layout/venn3"/>
    <dgm:cxn modelId="{1F4EE02C-CDF8-4F18-A15C-B81CB5D13EDE}" type="presOf" srcId="{96D039AC-2C44-495C-8118-8F92A28791F8}" destId="{98D30B5D-868B-435B-A51A-0D9888D25EC3}" srcOrd="0" destOrd="0" presId="urn:microsoft.com/office/officeart/2005/8/layout/venn3"/>
    <dgm:cxn modelId="{B008E1EA-3288-4953-8901-4367C1BE13C3}" type="presOf" srcId="{ADEFC402-A1B6-4A2A-A432-92C300B075CA}" destId="{DC24EC95-7671-4178-82F3-8CFEAB2023F4}" srcOrd="0" destOrd="0" presId="urn:microsoft.com/office/officeart/2005/8/layout/venn3"/>
    <dgm:cxn modelId="{233D9806-2E64-4074-9702-686CC8BE6F7A}" type="presOf" srcId="{86C5A07D-2BDA-46C1-BE79-D6B33AA4AE3E}" destId="{94DF9038-A8E3-4323-9B49-7CC5671D748C}" srcOrd="0" destOrd="0" presId="urn:microsoft.com/office/officeart/2005/8/layout/venn3"/>
    <dgm:cxn modelId="{52B9B26A-4561-4800-900F-475C97E2B68F}" type="presParOf" srcId="{FF770CB5-935D-44A4-806F-BAFD147C1C1A}" destId="{78A11F7E-96FC-4B94-9426-0BBB57262596}" srcOrd="0" destOrd="0" presId="urn:microsoft.com/office/officeart/2005/8/layout/venn3"/>
    <dgm:cxn modelId="{A017E554-EB79-4A01-BC51-49315C75FE45}" type="presParOf" srcId="{FF770CB5-935D-44A4-806F-BAFD147C1C1A}" destId="{B517784A-E912-4DA1-95F6-00F18E8718F4}" srcOrd="1" destOrd="0" presId="urn:microsoft.com/office/officeart/2005/8/layout/venn3"/>
    <dgm:cxn modelId="{129C8519-5B12-4468-AFFB-CBE7596E0C36}" type="presParOf" srcId="{FF770CB5-935D-44A4-806F-BAFD147C1C1A}" destId="{8CBE4DE5-B67F-4358-94A8-C4940E9E4E1F}" srcOrd="2" destOrd="0" presId="urn:microsoft.com/office/officeart/2005/8/layout/venn3"/>
    <dgm:cxn modelId="{78D35224-B088-474E-8FF3-33797888DB38}" type="presParOf" srcId="{FF770CB5-935D-44A4-806F-BAFD147C1C1A}" destId="{2A2EF0AF-AD83-437D-8023-E6F0953214EC}" srcOrd="3" destOrd="0" presId="urn:microsoft.com/office/officeart/2005/8/layout/venn3"/>
    <dgm:cxn modelId="{0CD85E12-3F8A-4F32-9EC8-1F72046B2D6F}" type="presParOf" srcId="{FF770CB5-935D-44A4-806F-BAFD147C1C1A}" destId="{CCA393B7-8B42-4EA7-858C-2E335936DA43}" srcOrd="4" destOrd="0" presId="urn:microsoft.com/office/officeart/2005/8/layout/venn3"/>
    <dgm:cxn modelId="{AA25DB9D-C2D4-4F54-B047-B84D6BDEB0C4}" type="presParOf" srcId="{FF770CB5-935D-44A4-806F-BAFD147C1C1A}" destId="{872E45AF-4BDA-4C37-A3A1-09757BB5CEBE}" srcOrd="5" destOrd="0" presId="urn:microsoft.com/office/officeart/2005/8/layout/venn3"/>
    <dgm:cxn modelId="{B23FFD27-3749-4B08-A003-7796E55DB6EE}" type="presParOf" srcId="{FF770CB5-935D-44A4-806F-BAFD147C1C1A}" destId="{9DBB853F-782A-4CA4-A0A4-5116EA4216E3}" srcOrd="6" destOrd="0" presId="urn:microsoft.com/office/officeart/2005/8/layout/venn3"/>
    <dgm:cxn modelId="{EC0E7571-2EE6-4B7B-9521-43C075BEB881}" type="presParOf" srcId="{FF770CB5-935D-44A4-806F-BAFD147C1C1A}" destId="{6F0E07D6-3A5C-403B-9AEF-EB0D69393DE6}" srcOrd="7" destOrd="0" presId="urn:microsoft.com/office/officeart/2005/8/layout/venn3"/>
    <dgm:cxn modelId="{8DDB350A-BD29-47F1-820C-0207375F4277}" type="presParOf" srcId="{FF770CB5-935D-44A4-806F-BAFD147C1C1A}" destId="{5D6BCBFD-E284-48AB-B5D2-F9D90779FDE7}" srcOrd="8" destOrd="0" presId="urn:microsoft.com/office/officeart/2005/8/layout/venn3"/>
    <dgm:cxn modelId="{C377CEBC-93A4-4041-BBE3-C0B39D37EC62}" type="presParOf" srcId="{FF770CB5-935D-44A4-806F-BAFD147C1C1A}" destId="{29372029-B36A-446A-99AF-980DB9C1F764}" srcOrd="9" destOrd="0" presId="urn:microsoft.com/office/officeart/2005/8/layout/venn3"/>
    <dgm:cxn modelId="{16234E6F-08FB-4387-9E7B-311179DF7598}" type="presParOf" srcId="{FF770CB5-935D-44A4-806F-BAFD147C1C1A}" destId="{F4953CA8-63CB-4B22-80DB-9893EB422ABA}" srcOrd="10" destOrd="0" presId="urn:microsoft.com/office/officeart/2005/8/layout/venn3"/>
    <dgm:cxn modelId="{909C638A-C6F9-48CB-9D8F-FA0B7556CC65}" type="presParOf" srcId="{FF770CB5-935D-44A4-806F-BAFD147C1C1A}" destId="{25F36AA4-58E6-424C-B6DE-18C9F4751568}" srcOrd="11" destOrd="0" presId="urn:microsoft.com/office/officeart/2005/8/layout/venn3"/>
    <dgm:cxn modelId="{49B26469-B806-46B5-B842-773BECE4158A}" type="presParOf" srcId="{FF770CB5-935D-44A4-806F-BAFD147C1C1A}" destId="{94DF9038-A8E3-4323-9B49-7CC5671D748C}" srcOrd="12" destOrd="0" presId="urn:microsoft.com/office/officeart/2005/8/layout/venn3"/>
    <dgm:cxn modelId="{57E7CFCE-80ED-45C9-AD1B-04D4DCAA85AB}" type="presParOf" srcId="{FF770CB5-935D-44A4-806F-BAFD147C1C1A}" destId="{4B299EF2-73CA-49DA-9CF2-BFC8A0BD483D}" srcOrd="13" destOrd="0" presId="urn:microsoft.com/office/officeart/2005/8/layout/venn3"/>
    <dgm:cxn modelId="{F9F613EF-1A24-43E3-B81E-458D69C3E3E0}" type="presParOf" srcId="{FF770CB5-935D-44A4-806F-BAFD147C1C1A}" destId="{D4388A50-082B-4DB3-862F-2F7F7D8D530B}" srcOrd="14" destOrd="0" presId="urn:microsoft.com/office/officeart/2005/8/layout/venn3"/>
    <dgm:cxn modelId="{4A1E4E3D-EAE7-496D-AA3B-696956627F1E}" type="presParOf" srcId="{FF770CB5-935D-44A4-806F-BAFD147C1C1A}" destId="{C68E2884-8221-4A26-AC69-5D952B10E6D7}" srcOrd="15" destOrd="0" presId="urn:microsoft.com/office/officeart/2005/8/layout/venn3"/>
    <dgm:cxn modelId="{1DF159A4-490B-4DAE-8215-31357DFD4922}" type="presParOf" srcId="{FF770CB5-935D-44A4-806F-BAFD147C1C1A}" destId="{FB8B324C-9836-4727-87C6-3D95C01F256E}" srcOrd="16" destOrd="0" presId="urn:microsoft.com/office/officeart/2005/8/layout/venn3"/>
    <dgm:cxn modelId="{9A01B961-03A2-4EE7-A751-D31936EDA391}" type="presParOf" srcId="{FF770CB5-935D-44A4-806F-BAFD147C1C1A}" destId="{D3C0D195-8EF0-4720-84C6-8C9DDB3E26D1}" srcOrd="17" destOrd="0" presId="urn:microsoft.com/office/officeart/2005/8/layout/venn3"/>
    <dgm:cxn modelId="{34F7C85C-F19B-42BA-A6B0-B594A5519C18}" type="presParOf" srcId="{FF770CB5-935D-44A4-806F-BAFD147C1C1A}" destId="{C1A2CDC9-FE0B-4AA0-B6D0-E3831CBB2038}" srcOrd="18" destOrd="0" presId="urn:microsoft.com/office/officeart/2005/8/layout/venn3"/>
    <dgm:cxn modelId="{FF6245D3-AB30-45A8-9B47-3DB134B6D840}" type="presParOf" srcId="{FF770CB5-935D-44A4-806F-BAFD147C1C1A}" destId="{9E95ABF0-C49C-4317-9767-EF72469959D7}" srcOrd="19" destOrd="0" presId="urn:microsoft.com/office/officeart/2005/8/layout/venn3"/>
    <dgm:cxn modelId="{98BA752A-CA89-43C9-8451-F1D872C973F4}" type="presParOf" srcId="{FF770CB5-935D-44A4-806F-BAFD147C1C1A}" destId="{98D30B5D-868B-435B-A51A-0D9888D25EC3}" srcOrd="20" destOrd="0" presId="urn:microsoft.com/office/officeart/2005/8/layout/venn3"/>
    <dgm:cxn modelId="{AEC1EAAE-9DB4-4FC2-8ED7-8670B294F57A}" type="presParOf" srcId="{FF770CB5-935D-44A4-806F-BAFD147C1C1A}" destId="{830731AC-A05C-4BF1-A02A-8E5B4089D56E}" srcOrd="21" destOrd="0" presId="urn:microsoft.com/office/officeart/2005/8/layout/venn3"/>
    <dgm:cxn modelId="{D8282E30-4966-4F68-9334-FA811CCFFE95}" type="presParOf" srcId="{FF770CB5-935D-44A4-806F-BAFD147C1C1A}" destId="{35AFCE4B-5A47-4205-8A58-CF60DC633D34}" srcOrd="22" destOrd="0" presId="urn:microsoft.com/office/officeart/2005/8/layout/venn3"/>
    <dgm:cxn modelId="{AA9825E8-344F-45D8-936C-8C50B9FDEB61}" type="presParOf" srcId="{FF770CB5-935D-44A4-806F-BAFD147C1C1A}" destId="{0775AC65-076C-43CD-95F0-BADE63542542}" srcOrd="23" destOrd="0" presId="urn:microsoft.com/office/officeart/2005/8/layout/venn3"/>
    <dgm:cxn modelId="{57C3668D-BC33-411B-BC1D-1651C221485B}" type="presParOf" srcId="{FF770CB5-935D-44A4-806F-BAFD147C1C1A}" destId="{2DCBC2A6-9089-421C-932B-D605CC74CD35}" srcOrd="24" destOrd="0" presId="urn:microsoft.com/office/officeart/2005/8/layout/venn3"/>
    <dgm:cxn modelId="{9AC0A688-788D-4418-B940-4EE883767A00}" type="presParOf" srcId="{FF770CB5-935D-44A4-806F-BAFD147C1C1A}" destId="{F3E44433-458F-47C3-8545-156BD4BF5A17}" srcOrd="25" destOrd="0" presId="urn:microsoft.com/office/officeart/2005/8/layout/venn3"/>
    <dgm:cxn modelId="{AA769D87-3FEC-4D75-9411-74BCB001B75A}" type="presParOf" srcId="{FF770CB5-935D-44A4-806F-BAFD147C1C1A}" destId="{DC24EC95-7671-4178-82F3-8CFEAB2023F4}" srcOrd="26" destOrd="0" presId="urn:microsoft.com/office/officeart/2005/8/layout/venn3"/>
    <dgm:cxn modelId="{D694C790-51ED-4BEA-87F6-0CE68B5D0839}" type="presParOf" srcId="{FF770CB5-935D-44A4-806F-BAFD147C1C1A}" destId="{230E4C2C-DB5C-4A19-B639-BF8358C8071F}" srcOrd="27" destOrd="0" presId="urn:microsoft.com/office/officeart/2005/8/layout/venn3"/>
    <dgm:cxn modelId="{B56F95AC-792B-4769-A2C2-1C7FEA857FAE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8B69E20E-A1A5-4C0B-B732-D5C0FA70A601}" type="presOf" srcId="{53B56652-EEC5-4CB3-88BD-1E62388E1D7B}" destId="{9DBB853F-782A-4CA4-A0A4-5116EA4216E3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E98FA6FE-9261-4895-8A59-7E13EC47264A}" type="presOf" srcId="{8E7096A2-04FB-4FB4-931C-776908B42130}" destId="{170C5B49-E0A2-4C48-B454-5F303F7EBA24}" srcOrd="0" destOrd="0" presId="urn:microsoft.com/office/officeart/2005/8/layout/venn3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E07B9879-B753-4D97-BE6A-5B88608F9F55}" type="presOf" srcId="{96D039AC-2C44-495C-8118-8F92A28791F8}" destId="{98D30B5D-868B-435B-A51A-0D9888D25EC3}" srcOrd="0" destOrd="0" presId="urn:microsoft.com/office/officeart/2005/8/layout/venn3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EA81BE22-3FCB-410D-9B32-0ACEA7ACF47B}" type="presOf" srcId="{BA0FB0F9-A3DD-4756-A011-845F965EDC47}" destId="{8CBE4DE5-B67F-4358-94A8-C4940E9E4E1F}" srcOrd="0" destOrd="0" presId="urn:microsoft.com/office/officeart/2005/8/layout/venn3"/>
    <dgm:cxn modelId="{AF0038D4-6A20-4010-8AF5-25FDAA60C93D}" type="presOf" srcId="{86C5A07D-2BDA-46C1-BE79-D6B33AA4AE3E}" destId="{94DF9038-A8E3-4323-9B49-7CC5671D748C}" srcOrd="0" destOrd="0" presId="urn:microsoft.com/office/officeart/2005/8/layout/venn3"/>
    <dgm:cxn modelId="{0B07AB59-1BAE-4154-8A2D-8A17394907D6}" type="presOf" srcId="{EDB3708D-802A-40F1-93D3-F8C3C86CB3B5}" destId="{78A11F7E-96FC-4B94-9426-0BBB57262596}" srcOrd="0" destOrd="0" presId="urn:microsoft.com/office/officeart/2005/8/layout/venn3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4367BE7B-2292-41B8-8320-1A29B7BC98BC}" type="presOf" srcId="{ADEFC402-A1B6-4A2A-A432-92C300B075CA}" destId="{DC24EC95-7671-4178-82F3-8CFEAB2023F4}" srcOrd="0" destOrd="0" presId="urn:microsoft.com/office/officeart/2005/8/layout/venn3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53A1FBA2-A26A-4B70-B832-B8D3F4BF2124}" type="presOf" srcId="{1541D186-8E4E-405C-B7DC-C7303542907B}" destId="{C1A2CDC9-FE0B-4AA0-B6D0-E3831CBB2038}" srcOrd="0" destOrd="0" presId="urn:microsoft.com/office/officeart/2005/8/layout/venn3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08A13817-6E88-4400-8EFC-6C0D41DAEC12}" type="presOf" srcId="{7E344E4A-4941-439C-A923-F83990C8525B}" destId="{35AFCE4B-5A47-4205-8A58-CF60DC633D34}" srcOrd="0" destOrd="0" presId="urn:microsoft.com/office/officeart/2005/8/layout/venn3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F920CA96-7BD1-47BA-9240-E709AFBCA212}" type="presOf" srcId="{A24EF9C3-F3C7-4934-95AE-1CDF9173BFCD}" destId="{FB8B324C-9836-4727-87C6-3D95C01F256E}" srcOrd="0" destOrd="0" presId="urn:microsoft.com/office/officeart/2005/8/layout/venn3"/>
    <dgm:cxn modelId="{91E591B0-7F43-4D77-8A80-60486D56C47C}" type="presOf" srcId="{6DBB5175-CD9F-4B92-AF52-655570A3D1E9}" destId="{CCA393B7-8B42-4EA7-858C-2E335936DA43}" srcOrd="0" destOrd="0" presId="urn:microsoft.com/office/officeart/2005/8/layout/venn3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7F8658F1-FC29-4665-970C-81DC2C7E7E0D}" type="presOf" srcId="{77F34C95-0CB4-46DD-975D-3E1589B86097}" destId="{F4953CA8-63CB-4B22-80DB-9893EB422ABA}" srcOrd="0" destOrd="0" presId="urn:microsoft.com/office/officeart/2005/8/layout/venn3"/>
    <dgm:cxn modelId="{2C74A3B5-DE01-41DE-A3B4-293B49017DE4}" type="presOf" srcId="{5F408151-8671-447B-846B-58E3FC904941}" destId="{2DCBC2A6-9089-421C-932B-D605CC74CD35}" srcOrd="0" destOrd="0" presId="urn:microsoft.com/office/officeart/2005/8/layout/venn3"/>
    <dgm:cxn modelId="{A731C146-187C-4D5C-825B-0104F358DEE5}" type="presOf" srcId="{F4E616F2-A5C4-49B2-9141-B763125857C1}" destId="{FF770CB5-935D-44A4-806F-BAFD147C1C1A}" srcOrd="0" destOrd="0" presId="urn:microsoft.com/office/officeart/2005/8/layout/venn3"/>
    <dgm:cxn modelId="{47B3E475-E387-4835-86E1-FFB33D76FD52}" type="presOf" srcId="{A60223DD-DAD8-4B53-984C-C16817D727A4}" destId="{5D6BCBFD-E284-48AB-B5D2-F9D90779FDE7}" srcOrd="0" destOrd="0" presId="urn:microsoft.com/office/officeart/2005/8/layout/venn3"/>
    <dgm:cxn modelId="{0F0790E1-C6C1-4853-8763-7DA3BA782B5C}" type="presOf" srcId="{950D8F63-C3FC-4D94-A96C-5D769317BD19}" destId="{D4388A50-082B-4DB3-862F-2F7F7D8D530B}" srcOrd="0" destOrd="0" presId="urn:microsoft.com/office/officeart/2005/8/layout/venn3"/>
    <dgm:cxn modelId="{BC774082-7277-42A5-95C6-385E0358F1E2}" type="presParOf" srcId="{FF770CB5-935D-44A4-806F-BAFD147C1C1A}" destId="{78A11F7E-96FC-4B94-9426-0BBB57262596}" srcOrd="0" destOrd="0" presId="urn:microsoft.com/office/officeart/2005/8/layout/venn3"/>
    <dgm:cxn modelId="{F00B55E4-BEB4-45F9-9A26-93581B83FA29}" type="presParOf" srcId="{FF770CB5-935D-44A4-806F-BAFD147C1C1A}" destId="{B517784A-E912-4DA1-95F6-00F18E8718F4}" srcOrd="1" destOrd="0" presId="urn:microsoft.com/office/officeart/2005/8/layout/venn3"/>
    <dgm:cxn modelId="{E9BA35BF-F075-4237-B2A1-38B25A0ECC2D}" type="presParOf" srcId="{FF770CB5-935D-44A4-806F-BAFD147C1C1A}" destId="{8CBE4DE5-B67F-4358-94A8-C4940E9E4E1F}" srcOrd="2" destOrd="0" presId="urn:microsoft.com/office/officeart/2005/8/layout/venn3"/>
    <dgm:cxn modelId="{ABE66850-9434-4285-9B71-81F9145FB1AA}" type="presParOf" srcId="{FF770CB5-935D-44A4-806F-BAFD147C1C1A}" destId="{2A2EF0AF-AD83-437D-8023-E6F0953214EC}" srcOrd="3" destOrd="0" presId="urn:microsoft.com/office/officeart/2005/8/layout/venn3"/>
    <dgm:cxn modelId="{69B59EE6-F43C-4D96-96FF-A1E73609D931}" type="presParOf" srcId="{FF770CB5-935D-44A4-806F-BAFD147C1C1A}" destId="{CCA393B7-8B42-4EA7-858C-2E335936DA43}" srcOrd="4" destOrd="0" presId="urn:microsoft.com/office/officeart/2005/8/layout/venn3"/>
    <dgm:cxn modelId="{E5C59CAB-8C8C-48DE-9433-FEA19884F61B}" type="presParOf" srcId="{FF770CB5-935D-44A4-806F-BAFD147C1C1A}" destId="{872E45AF-4BDA-4C37-A3A1-09757BB5CEBE}" srcOrd="5" destOrd="0" presId="urn:microsoft.com/office/officeart/2005/8/layout/venn3"/>
    <dgm:cxn modelId="{7FB4615A-E3DF-472F-B39D-E7DDF6A1DCDE}" type="presParOf" srcId="{FF770CB5-935D-44A4-806F-BAFD147C1C1A}" destId="{9DBB853F-782A-4CA4-A0A4-5116EA4216E3}" srcOrd="6" destOrd="0" presId="urn:microsoft.com/office/officeart/2005/8/layout/venn3"/>
    <dgm:cxn modelId="{C13A5043-16BB-47FA-B5A9-9E42704F0F36}" type="presParOf" srcId="{FF770CB5-935D-44A4-806F-BAFD147C1C1A}" destId="{6F0E07D6-3A5C-403B-9AEF-EB0D69393DE6}" srcOrd="7" destOrd="0" presId="urn:microsoft.com/office/officeart/2005/8/layout/venn3"/>
    <dgm:cxn modelId="{980EA4DE-B0DF-40F4-84A9-16E530C4D0F3}" type="presParOf" srcId="{FF770CB5-935D-44A4-806F-BAFD147C1C1A}" destId="{5D6BCBFD-E284-48AB-B5D2-F9D90779FDE7}" srcOrd="8" destOrd="0" presId="urn:microsoft.com/office/officeart/2005/8/layout/venn3"/>
    <dgm:cxn modelId="{BB8C4276-9497-421E-A2AF-5A1A2174C90D}" type="presParOf" srcId="{FF770CB5-935D-44A4-806F-BAFD147C1C1A}" destId="{29372029-B36A-446A-99AF-980DB9C1F764}" srcOrd="9" destOrd="0" presId="urn:microsoft.com/office/officeart/2005/8/layout/venn3"/>
    <dgm:cxn modelId="{BCCECA60-E3CC-492E-8224-517629AFAA01}" type="presParOf" srcId="{FF770CB5-935D-44A4-806F-BAFD147C1C1A}" destId="{F4953CA8-63CB-4B22-80DB-9893EB422ABA}" srcOrd="10" destOrd="0" presId="urn:microsoft.com/office/officeart/2005/8/layout/venn3"/>
    <dgm:cxn modelId="{B0BC6417-8456-4518-8425-43FA06CD19CE}" type="presParOf" srcId="{FF770CB5-935D-44A4-806F-BAFD147C1C1A}" destId="{25F36AA4-58E6-424C-B6DE-18C9F4751568}" srcOrd="11" destOrd="0" presId="urn:microsoft.com/office/officeart/2005/8/layout/venn3"/>
    <dgm:cxn modelId="{9FFFB901-54D4-4AB6-ABD7-C94FF406E3C6}" type="presParOf" srcId="{FF770CB5-935D-44A4-806F-BAFD147C1C1A}" destId="{94DF9038-A8E3-4323-9B49-7CC5671D748C}" srcOrd="12" destOrd="0" presId="urn:microsoft.com/office/officeart/2005/8/layout/venn3"/>
    <dgm:cxn modelId="{27225946-256A-48B3-83B5-46D366DA9F59}" type="presParOf" srcId="{FF770CB5-935D-44A4-806F-BAFD147C1C1A}" destId="{4B299EF2-73CA-49DA-9CF2-BFC8A0BD483D}" srcOrd="13" destOrd="0" presId="urn:microsoft.com/office/officeart/2005/8/layout/venn3"/>
    <dgm:cxn modelId="{5863A6B2-0E1F-4CE6-8082-AD09CC044D98}" type="presParOf" srcId="{FF770CB5-935D-44A4-806F-BAFD147C1C1A}" destId="{D4388A50-082B-4DB3-862F-2F7F7D8D530B}" srcOrd="14" destOrd="0" presId="urn:microsoft.com/office/officeart/2005/8/layout/venn3"/>
    <dgm:cxn modelId="{6DB7514F-6FCF-48C8-B695-608CF1B2F868}" type="presParOf" srcId="{FF770CB5-935D-44A4-806F-BAFD147C1C1A}" destId="{C68E2884-8221-4A26-AC69-5D952B10E6D7}" srcOrd="15" destOrd="0" presId="urn:microsoft.com/office/officeart/2005/8/layout/venn3"/>
    <dgm:cxn modelId="{B6BDC49F-54E5-4817-9AAF-69EF93EC30D4}" type="presParOf" srcId="{FF770CB5-935D-44A4-806F-BAFD147C1C1A}" destId="{FB8B324C-9836-4727-87C6-3D95C01F256E}" srcOrd="16" destOrd="0" presId="urn:microsoft.com/office/officeart/2005/8/layout/venn3"/>
    <dgm:cxn modelId="{A0CF4A88-93C0-4917-BF22-798B592B5D2C}" type="presParOf" srcId="{FF770CB5-935D-44A4-806F-BAFD147C1C1A}" destId="{D3C0D195-8EF0-4720-84C6-8C9DDB3E26D1}" srcOrd="17" destOrd="0" presId="urn:microsoft.com/office/officeart/2005/8/layout/venn3"/>
    <dgm:cxn modelId="{9A432CEB-138F-41A7-AEC5-568B41D8783B}" type="presParOf" srcId="{FF770CB5-935D-44A4-806F-BAFD147C1C1A}" destId="{C1A2CDC9-FE0B-4AA0-B6D0-E3831CBB2038}" srcOrd="18" destOrd="0" presId="urn:microsoft.com/office/officeart/2005/8/layout/venn3"/>
    <dgm:cxn modelId="{2AA754B2-8F6A-489F-8FEF-42DF46D86042}" type="presParOf" srcId="{FF770CB5-935D-44A4-806F-BAFD147C1C1A}" destId="{9E95ABF0-C49C-4317-9767-EF72469959D7}" srcOrd="19" destOrd="0" presId="urn:microsoft.com/office/officeart/2005/8/layout/venn3"/>
    <dgm:cxn modelId="{3FCBCED0-7453-4783-A35E-13569A6E1DF9}" type="presParOf" srcId="{FF770CB5-935D-44A4-806F-BAFD147C1C1A}" destId="{98D30B5D-868B-435B-A51A-0D9888D25EC3}" srcOrd="20" destOrd="0" presId="urn:microsoft.com/office/officeart/2005/8/layout/venn3"/>
    <dgm:cxn modelId="{FFA1EFEE-AF5E-4FA3-A647-6785B65DA1F3}" type="presParOf" srcId="{FF770CB5-935D-44A4-806F-BAFD147C1C1A}" destId="{830731AC-A05C-4BF1-A02A-8E5B4089D56E}" srcOrd="21" destOrd="0" presId="urn:microsoft.com/office/officeart/2005/8/layout/venn3"/>
    <dgm:cxn modelId="{D1AF78D0-0251-4852-8500-6A91D67DCED7}" type="presParOf" srcId="{FF770CB5-935D-44A4-806F-BAFD147C1C1A}" destId="{35AFCE4B-5A47-4205-8A58-CF60DC633D34}" srcOrd="22" destOrd="0" presId="urn:microsoft.com/office/officeart/2005/8/layout/venn3"/>
    <dgm:cxn modelId="{2DF85E2B-8C73-45DE-9E49-76406650BF26}" type="presParOf" srcId="{FF770CB5-935D-44A4-806F-BAFD147C1C1A}" destId="{0775AC65-076C-43CD-95F0-BADE63542542}" srcOrd="23" destOrd="0" presId="urn:microsoft.com/office/officeart/2005/8/layout/venn3"/>
    <dgm:cxn modelId="{1B2F5F65-C1DD-4E27-A015-05485B406623}" type="presParOf" srcId="{FF770CB5-935D-44A4-806F-BAFD147C1C1A}" destId="{2DCBC2A6-9089-421C-932B-D605CC74CD35}" srcOrd="24" destOrd="0" presId="urn:microsoft.com/office/officeart/2005/8/layout/venn3"/>
    <dgm:cxn modelId="{41C1E075-9B38-45EB-AE3C-3D1DBE8865E6}" type="presParOf" srcId="{FF770CB5-935D-44A4-806F-BAFD147C1C1A}" destId="{F3E44433-458F-47C3-8545-156BD4BF5A17}" srcOrd="25" destOrd="0" presId="urn:microsoft.com/office/officeart/2005/8/layout/venn3"/>
    <dgm:cxn modelId="{8243C4E9-FB38-4396-8E2C-469965D0CC30}" type="presParOf" srcId="{FF770CB5-935D-44A4-806F-BAFD147C1C1A}" destId="{DC24EC95-7671-4178-82F3-8CFEAB2023F4}" srcOrd="26" destOrd="0" presId="urn:microsoft.com/office/officeart/2005/8/layout/venn3"/>
    <dgm:cxn modelId="{7A6D7DDD-5EBD-4EE8-97A8-54A95C533F39}" type="presParOf" srcId="{FF770CB5-935D-44A4-806F-BAFD147C1C1A}" destId="{230E4C2C-DB5C-4A19-B639-BF8358C8071F}" srcOrd="27" destOrd="0" presId="urn:microsoft.com/office/officeart/2005/8/layout/venn3"/>
    <dgm:cxn modelId="{5C3FD4A1-DDC7-4DD0-A998-A8F0915AAEC2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9738C08-0991-463E-8BAE-EFC51DA9E294}" type="presOf" srcId="{950D8F63-C3FC-4D94-A96C-5D769317BD19}" destId="{D4388A50-082B-4DB3-862F-2F7F7D8D530B}" srcOrd="0" destOrd="0" presId="urn:microsoft.com/office/officeart/2005/8/layout/venn3"/>
    <dgm:cxn modelId="{C8D1BE3F-9532-4C85-A1A4-83399A22459F}" type="presOf" srcId="{F4E616F2-A5C4-49B2-9141-B763125857C1}" destId="{FF770CB5-935D-44A4-806F-BAFD147C1C1A}" srcOrd="0" destOrd="0" presId="urn:microsoft.com/office/officeart/2005/8/layout/venn3"/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F9E03BDD-DA13-42B7-861F-C049C00D6EC4}" type="presOf" srcId="{1541D186-8E4E-405C-B7DC-C7303542907B}" destId="{C1A2CDC9-FE0B-4AA0-B6D0-E3831CBB2038}" srcOrd="0" destOrd="0" presId="urn:microsoft.com/office/officeart/2005/8/layout/venn3"/>
    <dgm:cxn modelId="{A89D5FA9-14C8-4A47-8708-75EC51AA3633}" type="presOf" srcId="{7E344E4A-4941-439C-A923-F83990C8525B}" destId="{35AFCE4B-5A47-4205-8A58-CF60DC633D34}" srcOrd="0" destOrd="0" presId="urn:microsoft.com/office/officeart/2005/8/layout/venn3"/>
    <dgm:cxn modelId="{F6C3BF59-916A-4516-90B8-A1175D6025AF}" type="presOf" srcId="{A60223DD-DAD8-4B53-984C-C16817D727A4}" destId="{5D6BCBFD-E284-48AB-B5D2-F9D90779FDE7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43433815-E57B-408D-AF83-6C4E8EDBBD4A}" type="presOf" srcId="{A24EF9C3-F3C7-4934-95AE-1CDF9173BFCD}" destId="{FB8B324C-9836-4727-87C6-3D95C01F256E}" srcOrd="0" destOrd="0" presId="urn:microsoft.com/office/officeart/2005/8/layout/venn3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52BF4A69-18C1-444C-82C0-7B1E2D0CAD24}" type="presOf" srcId="{ADEFC402-A1B6-4A2A-A432-92C300B075CA}" destId="{DC24EC95-7671-4178-82F3-8CFEAB2023F4}" srcOrd="0" destOrd="0" presId="urn:microsoft.com/office/officeart/2005/8/layout/venn3"/>
    <dgm:cxn modelId="{854F297A-A50C-4C17-8483-0C17C5A0A07E}" type="presOf" srcId="{6DBB5175-CD9F-4B92-AF52-655570A3D1E9}" destId="{CCA393B7-8B42-4EA7-858C-2E335936DA43}" srcOrd="0" destOrd="0" presId="urn:microsoft.com/office/officeart/2005/8/layout/venn3"/>
    <dgm:cxn modelId="{FF5E34FD-2018-4321-B169-80E2D534BB28}" type="presOf" srcId="{8E7096A2-04FB-4FB4-931C-776908B42130}" destId="{170C5B49-E0A2-4C48-B454-5F303F7EBA24}" srcOrd="0" destOrd="0" presId="urn:microsoft.com/office/officeart/2005/8/layout/venn3"/>
    <dgm:cxn modelId="{295D8BD1-147D-41E3-AEA9-D7947D8E99A7}" type="presOf" srcId="{5F408151-8671-447B-846B-58E3FC904941}" destId="{2DCBC2A6-9089-421C-932B-D605CC74CD35}" srcOrd="0" destOrd="0" presId="urn:microsoft.com/office/officeart/2005/8/layout/venn3"/>
    <dgm:cxn modelId="{0523BD81-6E29-428F-B6A6-313B5BF93A0D}" type="presOf" srcId="{96D039AC-2C44-495C-8118-8F92A28791F8}" destId="{98D30B5D-868B-435B-A51A-0D9888D25EC3}" srcOrd="0" destOrd="0" presId="urn:microsoft.com/office/officeart/2005/8/layout/venn3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4A728B62-49F4-4259-A132-1FA0F66B09E6}" type="presOf" srcId="{BA0FB0F9-A3DD-4756-A011-845F965EDC47}" destId="{8CBE4DE5-B67F-4358-94A8-C4940E9E4E1F}" srcOrd="0" destOrd="0" presId="urn:microsoft.com/office/officeart/2005/8/layout/venn3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BF195BB2-3510-4DCA-89E0-76203104081E}" type="presOf" srcId="{77F34C95-0CB4-46DD-975D-3E1589B86097}" destId="{F4953CA8-63CB-4B22-80DB-9893EB422ABA}" srcOrd="0" destOrd="0" presId="urn:microsoft.com/office/officeart/2005/8/layout/venn3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C33DE1C2-BDDD-492A-A02C-B2F23BA3213D}" type="presOf" srcId="{86C5A07D-2BDA-46C1-BE79-D6B33AA4AE3E}" destId="{94DF9038-A8E3-4323-9B49-7CC5671D748C}" srcOrd="0" destOrd="0" presId="urn:microsoft.com/office/officeart/2005/8/layout/venn3"/>
    <dgm:cxn modelId="{F849EE0D-84F1-417D-A046-1D1179FFFB63}" type="presOf" srcId="{EDB3708D-802A-40F1-93D3-F8C3C86CB3B5}" destId="{78A11F7E-96FC-4B94-9426-0BBB57262596}" srcOrd="0" destOrd="0" presId="urn:microsoft.com/office/officeart/2005/8/layout/venn3"/>
    <dgm:cxn modelId="{7992E8A1-AA72-42A0-86A9-C2688B08CE3F}" type="presOf" srcId="{53B56652-EEC5-4CB3-88BD-1E62388E1D7B}" destId="{9DBB853F-782A-4CA4-A0A4-5116EA4216E3}" srcOrd="0" destOrd="0" presId="urn:microsoft.com/office/officeart/2005/8/layout/venn3"/>
    <dgm:cxn modelId="{23927BF6-0AE4-4B7A-B982-51B22D15D4BB}" type="presParOf" srcId="{FF770CB5-935D-44A4-806F-BAFD147C1C1A}" destId="{78A11F7E-96FC-4B94-9426-0BBB57262596}" srcOrd="0" destOrd="0" presId="urn:microsoft.com/office/officeart/2005/8/layout/venn3"/>
    <dgm:cxn modelId="{4083C640-0F4F-4AC6-8D6E-98834A668B5C}" type="presParOf" srcId="{FF770CB5-935D-44A4-806F-BAFD147C1C1A}" destId="{B517784A-E912-4DA1-95F6-00F18E8718F4}" srcOrd="1" destOrd="0" presId="urn:microsoft.com/office/officeart/2005/8/layout/venn3"/>
    <dgm:cxn modelId="{F09ABDD6-8EAE-4C5C-A74F-A1254E0A65CE}" type="presParOf" srcId="{FF770CB5-935D-44A4-806F-BAFD147C1C1A}" destId="{8CBE4DE5-B67F-4358-94A8-C4940E9E4E1F}" srcOrd="2" destOrd="0" presId="urn:microsoft.com/office/officeart/2005/8/layout/venn3"/>
    <dgm:cxn modelId="{4924D1A3-41A5-4175-ADA5-B339B3BEFF4E}" type="presParOf" srcId="{FF770CB5-935D-44A4-806F-BAFD147C1C1A}" destId="{2A2EF0AF-AD83-437D-8023-E6F0953214EC}" srcOrd="3" destOrd="0" presId="urn:microsoft.com/office/officeart/2005/8/layout/venn3"/>
    <dgm:cxn modelId="{4D63E264-F584-492E-BBA2-6807D3453BD8}" type="presParOf" srcId="{FF770CB5-935D-44A4-806F-BAFD147C1C1A}" destId="{CCA393B7-8B42-4EA7-858C-2E335936DA43}" srcOrd="4" destOrd="0" presId="urn:microsoft.com/office/officeart/2005/8/layout/venn3"/>
    <dgm:cxn modelId="{F1991D22-0223-473B-986E-DE397DBD2E86}" type="presParOf" srcId="{FF770CB5-935D-44A4-806F-BAFD147C1C1A}" destId="{872E45AF-4BDA-4C37-A3A1-09757BB5CEBE}" srcOrd="5" destOrd="0" presId="urn:microsoft.com/office/officeart/2005/8/layout/venn3"/>
    <dgm:cxn modelId="{A74E8569-31ED-4BA2-90FB-9F02886ACD1A}" type="presParOf" srcId="{FF770CB5-935D-44A4-806F-BAFD147C1C1A}" destId="{9DBB853F-782A-4CA4-A0A4-5116EA4216E3}" srcOrd="6" destOrd="0" presId="urn:microsoft.com/office/officeart/2005/8/layout/venn3"/>
    <dgm:cxn modelId="{795BAD2C-D1E0-4C2A-8E1C-D72A18BD3093}" type="presParOf" srcId="{FF770CB5-935D-44A4-806F-BAFD147C1C1A}" destId="{6F0E07D6-3A5C-403B-9AEF-EB0D69393DE6}" srcOrd="7" destOrd="0" presId="urn:microsoft.com/office/officeart/2005/8/layout/venn3"/>
    <dgm:cxn modelId="{3CF44EC9-C034-40C9-97C9-DC031DA10681}" type="presParOf" srcId="{FF770CB5-935D-44A4-806F-BAFD147C1C1A}" destId="{5D6BCBFD-E284-48AB-B5D2-F9D90779FDE7}" srcOrd="8" destOrd="0" presId="urn:microsoft.com/office/officeart/2005/8/layout/venn3"/>
    <dgm:cxn modelId="{C719276A-4A9E-4BC7-A31D-E1EE0F9ACE74}" type="presParOf" srcId="{FF770CB5-935D-44A4-806F-BAFD147C1C1A}" destId="{29372029-B36A-446A-99AF-980DB9C1F764}" srcOrd="9" destOrd="0" presId="urn:microsoft.com/office/officeart/2005/8/layout/venn3"/>
    <dgm:cxn modelId="{68FDEDEA-ABB4-42D7-9D46-E2435998EE1F}" type="presParOf" srcId="{FF770CB5-935D-44A4-806F-BAFD147C1C1A}" destId="{F4953CA8-63CB-4B22-80DB-9893EB422ABA}" srcOrd="10" destOrd="0" presId="urn:microsoft.com/office/officeart/2005/8/layout/venn3"/>
    <dgm:cxn modelId="{6CD4F391-67C3-4402-84EE-BA2F50433A18}" type="presParOf" srcId="{FF770CB5-935D-44A4-806F-BAFD147C1C1A}" destId="{25F36AA4-58E6-424C-B6DE-18C9F4751568}" srcOrd="11" destOrd="0" presId="urn:microsoft.com/office/officeart/2005/8/layout/venn3"/>
    <dgm:cxn modelId="{97A5E6B6-3719-4663-93DA-8A01ACE04072}" type="presParOf" srcId="{FF770CB5-935D-44A4-806F-BAFD147C1C1A}" destId="{94DF9038-A8E3-4323-9B49-7CC5671D748C}" srcOrd="12" destOrd="0" presId="urn:microsoft.com/office/officeart/2005/8/layout/venn3"/>
    <dgm:cxn modelId="{797A376C-3E6D-41A8-8007-8AF2F0D1C284}" type="presParOf" srcId="{FF770CB5-935D-44A4-806F-BAFD147C1C1A}" destId="{4B299EF2-73CA-49DA-9CF2-BFC8A0BD483D}" srcOrd="13" destOrd="0" presId="urn:microsoft.com/office/officeart/2005/8/layout/venn3"/>
    <dgm:cxn modelId="{B67C49E1-8A0F-4722-8003-606969C8CF5D}" type="presParOf" srcId="{FF770CB5-935D-44A4-806F-BAFD147C1C1A}" destId="{D4388A50-082B-4DB3-862F-2F7F7D8D530B}" srcOrd="14" destOrd="0" presId="urn:microsoft.com/office/officeart/2005/8/layout/venn3"/>
    <dgm:cxn modelId="{F76F2A5A-3AE5-49B7-8E5B-DEAB7EFA6CE9}" type="presParOf" srcId="{FF770CB5-935D-44A4-806F-BAFD147C1C1A}" destId="{C68E2884-8221-4A26-AC69-5D952B10E6D7}" srcOrd="15" destOrd="0" presId="urn:microsoft.com/office/officeart/2005/8/layout/venn3"/>
    <dgm:cxn modelId="{FF53775E-B757-44B9-9BB9-EEB2137DBA18}" type="presParOf" srcId="{FF770CB5-935D-44A4-806F-BAFD147C1C1A}" destId="{FB8B324C-9836-4727-87C6-3D95C01F256E}" srcOrd="16" destOrd="0" presId="urn:microsoft.com/office/officeart/2005/8/layout/venn3"/>
    <dgm:cxn modelId="{10437A93-069E-45A0-BD67-C53F152A8EFD}" type="presParOf" srcId="{FF770CB5-935D-44A4-806F-BAFD147C1C1A}" destId="{D3C0D195-8EF0-4720-84C6-8C9DDB3E26D1}" srcOrd="17" destOrd="0" presId="urn:microsoft.com/office/officeart/2005/8/layout/venn3"/>
    <dgm:cxn modelId="{6FFD4785-AFB4-4C14-9082-8A510F78278E}" type="presParOf" srcId="{FF770CB5-935D-44A4-806F-BAFD147C1C1A}" destId="{C1A2CDC9-FE0B-4AA0-B6D0-E3831CBB2038}" srcOrd="18" destOrd="0" presId="urn:microsoft.com/office/officeart/2005/8/layout/venn3"/>
    <dgm:cxn modelId="{3E1F0F82-1422-4889-B1BE-E1FF6B9056F1}" type="presParOf" srcId="{FF770CB5-935D-44A4-806F-BAFD147C1C1A}" destId="{9E95ABF0-C49C-4317-9767-EF72469959D7}" srcOrd="19" destOrd="0" presId="urn:microsoft.com/office/officeart/2005/8/layout/venn3"/>
    <dgm:cxn modelId="{2AE77B2E-B113-4BE6-8664-EBE56BD6F5EB}" type="presParOf" srcId="{FF770CB5-935D-44A4-806F-BAFD147C1C1A}" destId="{98D30B5D-868B-435B-A51A-0D9888D25EC3}" srcOrd="20" destOrd="0" presId="urn:microsoft.com/office/officeart/2005/8/layout/venn3"/>
    <dgm:cxn modelId="{EDB1BFF2-2B96-4E2B-9004-F7215112DB12}" type="presParOf" srcId="{FF770CB5-935D-44A4-806F-BAFD147C1C1A}" destId="{830731AC-A05C-4BF1-A02A-8E5B4089D56E}" srcOrd="21" destOrd="0" presId="urn:microsoft.com/office/officeart/2005/8/layout/venn3"/>
    <dgm:cxn modelId="{2418B097-2BAF-435D-B556-2E0F9ED875B2}" type="presParOf" srcId="{FF770CB5-935D-44A4-806F-BAFD147C1C1A}" destId="{35AFCE4B-5A47-4205-8A58-CF60DC633D34}" srcOrd="22" destOrd="0" presId="urn:microsoft.com/office/officeart/2005/8/layout/venn3"/>
    <dgm:cxn modelId="{FD44B9A3-C55F-457E-B31C-3D12EA84D661}" type="presParOf" srcId="{FF770CB5-935D-44A4-806F-BAFD147C1C1A}" destId="{0775AC65-076C-43CD-95F0-BADE63542542}" srcOrd="23" destOrd="0" presId="urn:microsoft.com/office/officeart/2005/8/layout/venn3"/>
    <dgm:cxn modelId="{6F1588F0-6767-4AA2-AA90-CF498599C4B2}" type="presParOf" srcId="{FF770CB5-935D-44A4-806F-BAFD147C1C1A}" destId="{2DCBC2A6-9089-421C-932B-D605CC74CD35}" srcOrd="24" destOrd="0" presId="urn:microsoft.com/office/officeart/2005/8/layout/venn3"/>
    <dgm:cxn modelId="{903B4B31-2741-4498-B72E-312D135350EF}" type="presParOf" srcId="{FF770CB5-935D-44A4-806F-BAFD147C1C1A}" destId="{F3E44433-458F-47C3-8545-156BD4BF5A17}" srcOrd="25" destOrd="0" presId="urn:microsoft.com/office/officeart/2005/8/layout/venn3"/>
    <dgm:cxn modelId="{273E9DDA-C0CC-4466-84C7-66FECC7E6C43}" type="presParOf" srcId="{FF770CB5-935D-44A4-806F-BAFD147C1C1A}" destId="{DC24EC95-7671-4178-82F3-8CFEAB2023F4}" srcOrd="26" destOrd="0" presId="urn:microsoft.com/office/officeart/2005/8/layout/venn3"/>
    <dgm:cxn modelId="{63AF11BB-449E-43CC-B6AF-911809D43A5C}" type="presParOf" srcId="{FF770CB5-935D-44A4-806F-BAFD147C1C1A}" destId="{230E4C2C-DB5C-4A19-B639-BF8358C8071F}" srcOrd="27" destOrd="0" presId="urn:microsoft.com/office/officeart/2005/8/layout/venn3"/>
    <dgm:cxn modelId="{9DDA49A8-218B-4E9D-BA4D-08749DFC3D34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5A3F6BD-0D61-42ED-B7DB-9342A0AABE18}" type="presOf" srcId="{A60223DD-DAD8-4B53-984C-C16817D727A4}" destId="{5D6BCBFD-E284-48AB-B5D2-F9D90779FDE7}" srcOrd="0" destOrd="0" presId="urn:microsoft.com/office/officeart/2005/8/layout/venn3"/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6832EA3F-8767-468D-974C-DABB47DB202A}" type="presOf" srcId="{1541D186-8E4E-405C-B7DC-C7303542907B}" destId="{C1A2CDC9-FE0B-4AA0-B6D0-E3831CBB2038}" srcOrd="0" destOrd="0" presId="urn:microsoft.com/office/officeart/2005/8/layout/venn3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B4819938-CB1D-487B-97BA-BA66D0732147}" type="presOf" srcId="{5F408151-8671-447B-846B-58E3FC904941}" destId="{2DCBC2A6-9089-421C-932B-D605CC74CD35}" srcOrd="0" destOrd="0" presId="urn:microsoft.com/office/officeart/2005/8/layout/venn3"/>
    <dgm:cxn modelId="{CA47A154-EA58-4C25-BBE1-49967E389A36}" type="presOf" srcId="{6DBB5175-CD9F-4B92-AF52-655570A3D1E9}" destId="{CCA393B7-8B42-4EA7-858C-2E335936DA43}" srcOrd="0" destOrd="0" presId="urn:microsoft.com/office/officeart/2005/8/layout/venn3"/>
    <dgm:cxn modelId="{2DE6A939-E5A9-45A9-B98F-0E55E27348F6}" type="presOf" srcId="{A24EF9C3-F3C7-4934-95AE-1CDF9173BFCD}" destId="{FB8B324C-9836-4727-87C6-3D95C01F256E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3E2306F7-997C-4163-A1AA-66D5058745C8}" type="presOf" srcId="{86C5A07D-2BDA-46C1-BE79-D6B33AA4AE3E}" destId="{94DF9038-A8E3-4323-9B49-7CC5671D748C}" srcOrd="0" destOrd="0" presId="urn:microsoft.com/office/officeart/2005/8/layout/venn3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09FB4F20-762D-484E-AFA5-876D865646A2}" type="presOf" srcId="{BA0FB0F9-A3DD-4756-A011-845F965EDC47}" destId="{8CBE4DE5-B67F-4358-94A8-C4940E9E4E1F}" srcOrd="0" destOrd="0" presId="urn:microsoft.com/office/officeart/2005/8/layout/venn3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1D15FD43-19C3-432E-80D6-DC391D95B3A9}" type="presOf" srcId="{ADEFC402-A1B6-4A2A-A432-92C300B075CA}" destId="{DC24EC95-7671-4178-82F3-8CFEAB2023F4}" srcOrd="0" destOrd="0" presId="urn:microsoft.com/office/officeart/2005/8/layout/venn3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CBB85D09-3AFA-4603-9536-AC993EAB3579}" type="presOf" srcId="{53B56652-EEC5-4CB3-88BD-1E62388E1D7B}" destId="{9DBB853F-782A-4CA4-A0A4-5116EA4216E3}" srcOrd="0" destOrd="0" presId="urn:microsoft.com/office/officeart/2005/8/layout/venn3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79C1C820-2822-4D88-BEA2-03E77FCFA9E2}" type="presOf" srcId="{77F34C95-0CB4-46DD-975D-3E1589B86097}" destId="{F4953CA8-63CB-4B22-80DB-9893EB422ABA}" srcOrd="0" destOrd="0" presId="urn:microsoft.com/office/officeart/2005/8/layout/venn3"/>
    <dgm:cxn modelId="{14574DE1-A47C-4900-B6CE-3AC152336857}" type="presOf" srcId="{96D039AC-2C44-495C-8118-8F92A28791F8}" destId="{98D30B5D-868B-435B-A51A-0D9888D25EC3}" srcOrd="0" destOrd="0" presId="urn:microsoft.com/office/officeart/2005/8/layout/venn3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6D3D4A8B-C212-4187-B28F-C4460C71988A}" type="presOf" srcId="{7E344E4A-4941-439C-A923-F83990C8525B}" destId="{35AFCE4B-5A47-4205-8A58-CF60DC633D34}" srcOrd="0" destOrd="0" presId="urn:microsoft.com/office/officeart/2005/8/layout/venn3"/>
    <dgm:cxn modelId="{C1D3048B-CE0A-4647-9998-FE67DDEF6AC9}" type="presOf" srcId="{F4E616F2-A5C4-49B2-9141-B763125857C1}" destId="{FF770CB5-935D-44A4-806F-BAFD147C1C1A}" srcOrd="0" destOrd="0" presId="urn:microsoft.com/office/officeart/2005/8/layout/venn3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A4DD0F06-F332-4784-A58A-4810DEFA5B78}" type="presOf" srcId="{EDB3708D-802A-40F1-93D3-F8C3C86CB3B5}" destId="{78A11F7E-96FC-4B94-9426-0BBB57262596}" srcOrd="0" destOrd="0" presId="urn:microsoft.com/office/officeart/2005/8/layout/venn3"/>
    <dgm:cxn modelId="{BC1CD887-CBFE-44E0-BF8A-1C76A87BFEF8}" type="presOf" srcId="{8E7096A2-04FB-4FB4-931C-776908B42130}" destId="{170C5B49-E0A2-4C48-B454-5F303F7EBA24}" srcOrd="0" destOrd="0" presId="urn:microsoft.com/office/officeart/2005/8/layout/venn3"/>
    <dgm:cxn modelId="{4950D7CA-5504-4A4A-BF96-E57370A5ED45}" type="presOf" srcId="{950D8F63-C3FC-4D94-A96C-5D769317BD19}" destId="{D4388A50-082B-4DB3-862F-2F7F7D8D530B}" srcOrd="0" destOrd="0" presId="urn:microsoft.com/office/officeart/2005/8/layout/venn3"/>
    <dgm:cxn modelId="{4BEE4DCD-DFDF-46BA-B77D-FB44CC188B08}" type="presParOf" srcId="{FF770CB5-935D-44A4-806F-BAFD147C1C1A}" destId="{78A11F7E-96FC-4B94-9426-0BBB57262596}" srcOrd="0" destOrd="0" presId="urn:microsoft.com/office/officeart/2005/8/layout/venn3"/>
    <dgm:cxn modelId="{F13A6C73-D20D-4DE9-89AF-48383C54B281}" type="presParOf" srcId="{FF770CB5-935D-44A4-806F-BAFD147C1C1A}" destId="{B517784A-E912-4DA1-95F6-00F18E8718F4}" srcOrd="1" destOrd="0" presId="urn:microsoft.com/office/officeart/2005/8/layout/venn3"/>
    <dgm:cxn modelId="{4E2714CB-AE78-4A94-9FC4-61F7F4561F17}" type="presParOf" srcId="{FF770CB5-935D-44A4-806F-BAFD147C1C1A}" destId="{8CBE4DE5-B67F-4358-94A8-C4940E9E4E1F}" srcOrd="2" destOrd="0" presId="urn:microsoft.com/office/officeart/2005/8/layout/venn3"/>
    <dgm:cxn modelId="{02AE115B-78B0-4252-B264-634DC665022B}" type="presParOf" srcId="{FF770CB5-935D-44A4-806F-BAFD147C1C1A}" destId="{2A2EF0AF-AD83-437D-8023-E6F0953214EC}" srcOrd="3" destOrd="0" presId="urn:microsoft.com/office/officeart/2005/8/layout/venn3"/>
    <dgm:cxn modelId="{7AA20461-A7A4-487C-BF19-145C5E14DCB0}" type="presParOf" srcId="{FF770CB5-935D-44A4-806F-BAFD147C1C1A}" destId="{CCA393B7-8B42-4EA7-858C-2E335936DA43}" srcOrd="4" destOrd="0" presId="urn:microsoft.com/office/officeart/2005/8/layout/venn3"/>
    <dgm:cxn modelId="{C6495ABC-DCCB-44F3-ADC9-26CCCE246216}" type="presParOf" srcId="{FF770CB5-935D-44A4-806F-BAFD147C1C1A}" destId="{872E45AF-4BDA-4C37-A3A1-09757BB5CEBE}" srcOrd="5" destOrd="0" presId="urn:microsoft.com/office/officeart/2005/8/layout/venn3"/>
    <dgm:cxn modelId="{7524C3FC-AC94-4C8E-923C-5DC749B2EE5E}" type="presParOf" srcId="{FF770CB5-935D-44A4-806F-BAFD147C1C1A}" destId="{9DBB853F-782A-4CA4-A0A4-5116EA4216E3}" srcOrd="6" destOrd="0" presId="urn:microsoft.com/office/officeart/2005/8/layout/venn3"/>
    <dgm:cxn modelId="{932D4E2B-B292-4DF8-9BD9-8334406A15E7}" type="presParOf" srcId="{FF770CB5-935D-44A4-806F-BAFD147C1C1A}" destId="{6F0E07D6-3A5C-403B-9AEF-EB0D69393DE6}" srcOrd="7" destOrd="0" presId="urn:microsoft.com/office/officeart/2005/8/layout/venn3"/>
    <dgm:cxn modelId="{DCCCA506-EE5E-41E6-9EE1-A1863EFC754D}" type="presParOf" srcId="{FF770CB5-935D-44A4-806F-BAFD147C1C1A}" destId="{5D6BCBFD-E284-48AB-B5D2-F9D90779FDE7}" srcOrd="8" destOrd="0" presId="urn:microsoft.com/office/officeart/2005/8/layout/venn3"/>
    <dgm:cxn modelId="{632DBCDD-CB9C-44C3-9478-76B1D2FC1D46}" type="presParOf" srcId="{FF770CB5-935D-44A4-806F-BAFD147C1C1A}" destId="{29372029-B36A-446A-99AF-980DB9C1F764}" srcOrd="9" destOrd="0" presId="urn:microsoft.com/office/officeart/2005/8/layout/venn3"/>
    <dgm:cxn modelId="{FC11FD9F-1B7A-45B9-BD56-8DE09A8D9AD3}" type="presParOf" srcId="{FF770CB5-935D-44A4-806F-BAFD147C1C1A}" destId="{F4953CA8-63CB-4B22-80DB-9893EB422ABA}" srcOrd="10" destOrd="0" presId="urn:microsoft.com/office/officeart/2005/8/layout/venn3"/>
    <dgm:cxn modelId="{CEB62F8D-9F1D-4105-8CCA-8FAF1FBAF7CD}" type="presParOf" srcId="{FF770CB5-935D-44A4-806F-BAFD147C1C1A}" destId="{25F36AA4-58E6-424C-B6DE-18C9F4751568}" srcOrd="11" destOrd="0" presId="urn:microsoft.com/office/officeart/2005/8/layout/venn3"/>
    <dgm:cxn modelId="{F25D857D-AA86-4A77-B021-F28F751C788C}" type="presParOf" srcId="{FF770CB5-935D-44A4-806F-BAFD147C1C1A}" destId="{94DF9038-A8E3-4323-9B49-7CC5671D748C}" srcOrd="12" destOrd="0" presId="urn:microsoft.com/office/officeart/2005/8/layout/venn3"/>
    <dgm:cxn modelId="{14F41D26-CEA7-4AC0-802C-217F555871AA}" type="presParOf" srcId="{FF770CB5-935D-44A4-806F-BAFD147C1C1A}" destId="{4B299EF2-73CA-49DA-9CF2-BFC8A0BD483D}" srcOrd="13" destOrd="0" presId="urn:microsoft.com/office/officeart/2005/8/layout/venn3"/>
    <dgm:cxn modelId="{0FE59200-1EB1-4568-9E98-1C026E72CAD4}" type="presParOf" srcId="{FF770CB5-935D-44A4-806F-BAFD147C1C1A}" destId="{D4388A50-082B-4DB3-862F-2F7F7D8D530B}" srcOrd="14" destOrd="0" presId="urn:microsoft.com/office/officeart/2005/8/layout/venn3"/>
    <dgm:cxn modelId="{651C8A25-38A1-4071-B315-146EB8C929BF}" type="presParOf" srcId="{FF770CB5-935D-44A4-806F-BAFD147C1C1A}" destId="{C68E2884-8221-4A26-AC69-5D952B10E6D7}" srcOrd="15" destOrd="0" presId="urn:microsoft.com/office/officeart/2005/8/layout/venn3"/>
    <dgm:cxn modelId="{390DDD96-7CA8-4961-B3E8-9EDE5E02411D}" type="presParOf" srcId="{FF770CB5-935D-44A4-806F-BAFD147C1C1A}" destId="{FB8B324C-9836-4727-87C6-3D95C01F256E}" srcOrd="16" destOrd="0" presId="urn:microsoft.com/office/officeart/2005/8/layout/venn3"/>
    <dgm:cxn modelId="{80630AD5-F28A-44AC-B2A5-EB13C6A15B47}" type="presParOf" srcId="{FF770CB5-935D-44A4-806F-BAFD147C1C1A}" destId="{D3C0D195-8EF0-4720-84C6-8C9DDB3E26D1}" srcOrd="17" destOrd="0" presId="urn:microsoft.com/office/officeart/2005/8/layout/venn3"/>
    <dgm:cxn modelId="{6F213B78-3C5E-4AE1-BDB6-692894E43D55}" type="presParOf" srcId="{FF770CB5-935D-44A4-806F-BAFD147C1C1A}" destId="{C1A2CDC9-FE0B-4AA0-B6D0-E3831CBB2038}" srcOrd="18" destOrd="0" presId="urn:microsoft.com/office/officeart/2005/8/layout/venn3"/>
    <dgm:cxn modelId="{8E29C25D-DFA2-42B2-8862-58EDC60A1543}" type="presParOf" srcId="{FF770CB5-935D-44A4-806F-BAFD147C1C1A}" destId="{9E95ABF0-C49C-4317-9767-EF72469959D7}" srcOrd="19" destOrd="0" presId="urn:microsoft.com/office/officeart/2005/8/layout/venn3"/>
    <dgm:cxn modelId="{83C44B7B-FCE0-4890-BDE2-6F0467F6B766}" type="presParOf" srcId="{FF770CB5-935D-44A4-806F-BAFD147C1C1A}" destId="{98D30B5D-868B-435B-A51A-0D9888D25EC3}" srcOrd="20" destOrd="0" presId="urn:microsoft.com/office/officeart/2005/8/layout/venn3"/>
    <dgm:cxn modelId="{D0A6D04F-2CCB-4C8D-98ED-A3698BCB285F}" type="presParOf" srcId="{FF770CB5-935D-44A4-806F-BAFD147C1C1A}" destId="{830731AC-A05C-4BF1-A02A-8E5B4089D56E}" srcOrd="21" destOrd="0" presId="urn:microsoft.com/office/officeart/2005/8/layout/venn3"/>
    <dgm:cxn modelId="{B658D760-E923-4F69-B163-F86273354A10}" type="presParOf" srcId="{FF770CB5-935D-44A4-806F-BAFD147C1C1A}" destId="{35AFCE4B-5A47-4205-8A58-CF60DC633D34}" srcOrd="22" destOrd="0" presId="urn:microsoft.com/office/officeart/2005/8/layout/venn3"/>
    <dgm:cxn modelId="{1BB292D3-50E7-4A81-9E03-C6329F44A078}" type="presParOf" srcId="{FF770CB5-935D-44A4-806F-BAFD147C1C1A}" destId="{0775AC65-076C-43CD-95F0-BADE63542542}" srcOrd="23" destOrd="0" presId="urn:microsoft.com/office/officeart/2005/8/layout/venn3"/>
    <dgm:cxn modelId="{3B118E9E-9AAF-46CF-A882-8F31F7B979DF}" type="presParOf" srcId="{FF770CB5-935D-44A4-806F-BAFD147C1C1A}" destId="{2DCBC2A6-9089-421C-932B-D605CC74CD35}" srcOrd="24" destOrd="0" presId="urn:microsoft.com/office/officeart/2005/8/layout/venn3"/>
    <dgm:cxn modelId="{15C9839F-2B09-4212-BEF1-31E7CF016E80}" type="presParOf" srcId="{FF770CB5-935D-44A4-806F-BAFD147C1C1A}" destId="{F3E44433-458F-47C3-8545-156BD4BF5A17}" srcOrd="25" destOrd="0" presId="urn:microsoft.com/office/officeart/2005/8/layout/venn3"/>
    <dgm:cxn modelId="{74D8F992-121E-415D-B8E7-927131565171}" type="presParOf" srcId="{FF770CB5-935D-44A4-806F-BAFD147C1C1A}" destId="{DC24EC95-7671-4178-82F3-8CFEAB2023F4}" srcOrd="26" destOrd="0" presId="urn:microsoft.com/office/officeart/2005/8/layout/venn3"/>
    <dgm:cxn modelId="{4DEBD7A1-7DEF-467B-84C1-2A2DBD1F9721}" type="presParOf" srcId="{FF770CB5-935D-44A4-806F-BAFD147C1C1A}" destId="{230E4C2C-DB5C-4A19-B639-BF8358C8071F}" srcOrd="27" destOrd="0" presId="urn:microsoft.com/office/officeart/2005/8/layout/venn3"/>
    <dgm:cxn modelId="{137620FE-35CE-49F4-8446-3A90050C8748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D728CD1-B5BD-43BA-9C68-B38D62BEACF6}" type="presOf" srcId="{86C5A07D-2BDA-46C1-BE79-D6B33AA4AE3E}" destId="{94DF9038-A8E3-4323-9B49-7CC5671D748C}" srcOrd="0" destOrd="0" presId="urn:microsoft.com/office/officeart/2005/8/layout/venn3"/>
    <dgm:cxn modelId="{A52DCD23-4371-4B6E-BDC7-4FC1B2BF2012}" type="presOf" srcId="{F4E616F2-A5C4-49B2-9141-B763125857C1}" destId="{FF770CB5-935D-44A4-806F-BAFD147C1C1A}" srcOrd="0" destOrd="0" presId="urn:microsoft.com/office/officeart/2005/8/layout/venn3"/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CCE51556-3654-4C33-8B22-A70BF90F5945}" type="presOf" srcId="{A60223DD-DAD8-4B53-984C-C16817D727A4}" destId="{5D6BCBFD-E284-48AB-B5D2-F9D90779FDE7}" srcOrd="0" destOrd="0" presId="urn:microsoft.com/office/officeart/2005/8/layout/venn3"/>
    <dgm:cxn modelId="{8D4D5C4C-442C-4160-8AEA-8EC3497D8066}" type="presOf" srcId="{96D039AC-2C44-495C-8118-8F92A28791F8}" destId="{98D30B5D-868B-435B-A51A-0D9888D25EC3}" srcOrd="0" destOrd="0" presId="urn:microsoft.com/office/officeart/2005/8/layout/venn3"/>
    <dgm:cxn modelId="{F07FCAC3-10BB-4493-A5C0-05B9166F0C09}" type="presOf" srcId="{8E7096A2-04FB-4FB4-931C-776908B42130}" destId="{170C5B49-E0A2-4C48-B454-5F303F7EBA24}" srcOrd="0" destOrd="0" presId="urn:microsoft.com/office/officeart/2005/8/layout/venn3"/>
    <dgm:cxn modelId="{B6D8168B-B386-4140-996E-C508418808B7}" type="presOf" srcId="{53B56652-EEC5-4CB3-88BD-1E62388E1D7B}" destId="{9DBB853F-782A-4CA4-A0A4-5116EA4216E3}" srcOrd="0" destOrd="0" presId="urn:microsoft.com/office/officeart/2005/8/layout/venn3"/>
    <dgm:cxn modelId="{384FBA8D-BB3D-46AB-A1C3-6EF6329B9217}" type="presOf" srcId="{950D8F63-C3FC-4D94-A96C-5D769317BD19}" destId="{D4388A50-082B-4DB3-862F-2F7F7D8D530B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A9B0279F-26AD-45E3-9308-48B88481C32B}" type="presOf" srcId="{A24EF9C3-F3C7-4934-95AE-1CDF9173BFCD}" destId="{FB8B324C-9836-4727-87C6-3D95C01F256E}" srcOrd="0" destOrd="0" presId="urn:microsoft.com/office/officeart/2005/8/layout/venn3"/>
    <dgm:cxn modelId="{F653813D-8EAA-4321-B2CE-40514C91384E}" type="presOf" srcId="{6DBB5175-CD9F-4B92-AF52-655570A3D1E9}" destId="{CCA393B7-8B42-4EA7-858C-2E335936DA43}" srcOrd="0" destOrd="0" presId="urn:microsoft.com/office/officeart/2005/8/layout/venn3"/>
    <dgm:cxn modelId="{FF22586B-4CBB-42EF-93BA-4D5A73AC6385}" type="presOf" srcId="{BA0FB0F9-A3DD-4756-A011-845F965EDC47}" destId="{8CBE4DE5-B67F-4358-94A8-C4940E9E4E1F}" srcOrd="0" destOrd="0" presId="urn:microsoft.com/office/officeart/2005/8/layout/venn3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4A91B36F-EB71-4A3A-A630-231F840850B4}" type="presOf" srcId="{77F34C95-0CB4-46DD-975D-3E1589B86097}" destId="{F4953CA8-63CB-4B22-80DB-9893EB422ABA}" srcOrd="0" destOrd="0" presId="urn:microsoft.com/office/officeart/2005/8/layout/venn3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6F9B6862-1B5D-4870-AAC1-C3400952C2F8}" type="presOf" srcId="{7E344E4A-4941-439C-A923-F83990C8525B}" destId="{35AFCE4B-5A47-4205-8A58-CF60DC633D34}" srcOrd="0" destOrd="0" presId="urn:microsoft.com/office/officeart/2005/8/layout/venn3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E7088212-D8A8-46F8-A8C0-825D51EC7263}" type="presOf" srcId="{5F408151-8671-447B-846B-58E3FC904941}" destId="{2DCBC2A6-9089-421C-932B-D605CC74CD35}" srcOrd="0" destOrd="0" presId="urn:microsoft.com/office/officeart/2005/8/layout/venn3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A9F9C3BD-F027-449C-B71E-7C207D01BF6B}" type="presOf" srcId="{ADEFC402-A1B6-4A2A-A432-92C300B075CA}" destId="{DC24EC95-7671-4178-82F3-8CFEAB2023F4}" srcOrd="0" destOrd="0" presId="urn:microsoft.com/office/officeart/2005/8/layout/venn3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57DD94DE-2461-43A2-B031-560B53507E2D}" type="presOf" srcId="{1541D186-8E4E-405C-B7DC-C7303542907B}" destId="{C1A2CDC9-FE0B-4AA0-B6D0-E3831CBB2038}" srcOrd="0" destOrd="0" presId="urn:microsoft.com/office/officeart/2005/8/layout/venn3"/>
    <dgm:cxn modelId="{6FE66344-2472-4998-B66A-702173AEC92A}" type="presOf" srcId="{EDB3708D-802A-40F1-93D3-F8C3C86CB3B5}" destId="{78A11F7E-96FC-4B94-9426-0BBB57262596}" srcOrd="0" destOrd="0" presId="urn:microsoft.com/office/officeart/2005/8/layout/venn3"/>
    <dgm:cxn modelId="{D1AB255F-FAF0-48F7-B1F0-62C88D4BEA54}" type="presParOf" srcId="{FF770CB5-935D-44A4-806F-BAFD147C1C1A}" destId="{78A11F7E-96FC-4B94-9426-0BBB57262596}" srcOrd="0" destOrd="0" presId="urn:microsoft.com/office/officeart/2005/8/layout/venn3"/>
    <dgm:cxn modelId="{ACF9B6EF-69AD-4764-A638-080ADB56D71E}" type="presParOf" srcId="{FF770CB5-935D-44A4-806F-BAFD147C1C1A}" destId="{B517784A-E912-4DA1-95F6-00F18E8718F4}" srcOrd="1" destOrd="0" presId="urn:microsoft.com/office/officeart/2005/8/layout/venn3"/>
    <dgm:cxn modelId="{6FD8931B-9068-4426-BCEE-71D578DA0AE0}" type="presParOf" srcId="{FF770CB5-935D-44A4-806F-BAFD147C1C1A}" destId="{8CBE4DE5-B67F-4358-94A8-C4940E9E4E1F}" srcOrd="2" destOrd="0" presId="urn:microsoft.com/office/officeart/2005/8/layout/venn3"/>
    <dgm:cxn modelId="{53119BD1-A6EC-46AB-8A06-B2CE7D05F826}" type="presParOf" srcId="{FF770CB5-935D-44A4-806F-BAFD147C1C1A}" destId="{2A2EF0AF-AD83-437D-8023-E6F0953214EC}" srcOrd="3" destOrd="0" presId="urn:microsoft.com/office/officeart/2005/8/layout/venn3"/>
    <dgm:cxn modelId="{F6F4BFB1-CA5C-4CC1-A641-EA014711FE89}" type="presParOf" srcId="{FF770CB5-935D-44A4-806F-BAFD147C1C1A}" destId="{CCA393B7-8B42-4EA7-858C-2E335936DA43}" srcOrd="4" destOrd="0" presId="urn:microsoft.com/office/officeart/2005/8/layout/venn3"/>
    <dgm:cxn modelId="{D5C967C5-F728-4A0F-8401-FDB04A9665F2}" type="presParOf" srcId="{FF770CB5-935D-44A4-806F-BAFD147C1C1A}" destId="{872E45AF-4BDA-4C37-A3A1-09757BB5CEBE}" srcOrd="5" destOrd="0" presId="urn:microsoft.com/office/officeart/2005/8/layout/venn3"/>
    <dgm:cxn modelId="{B18BED90-203C-45E1-BFC0-9E1A14E91FED}" type="presParOf" srcId="{FF770CB5-935D-44A4-806F-BAFD147C1C1A}" destId="{9DBB853F-782A-4CA4-A0A4-5116EA4216E3}" srcOrd="6" destOrd="0" presId="urn:microsoft.com/office/officeart/2005/8/layout/venn3"/>
    <dgm:cxn modelId="{B5513600-1E3E-4A08-A898-6CB51E134161}" type="presParOf" srcId="{FF770CB5-935D-44A4-806F-BAFD147C1C1A}" destId="{6F0E07D6-3A5C-403B-9AEF-EB0D69393DE6}" srcOrd="7" destOrd="0" presId="urn:microsoft.com/office/officeart/2005/8/layout/venn3"/>
    <dgm:cxn modelId="{ACA7EE33-7D9C-4AA6-B6E4-7721C24FBC11}" type="presParOf" srcId="{FF770CB5-935D-44A4-806F-BAFD147C1C1A}" destId="{5D6BCBFD-E284-48AB-B5D2-F9D90779FDE7}" srcOrd="8" destOrd="0" presId="urn:microsoft.com/office/officeart/2005/8/layout/venn3"/>
    <dgm:cxn modelId="{83D643B9-F470-4BC3-B29E-7DF88EBFB50A}" type="presParOf" srcId="{FF770CB5-935D-44A4-806F-BAFD147C1C1A}" destId="{29372029-B36A-446A-99AF-980DB9C1F764}" srcOrd="9" destOrd="0" presId="urn:microsoft.com/office/officeart/2005/8/layout/venn3"/>
    <dgm:cxn modelId="{CF0F6341-16D4-4964-93FC-4907AE9A7B8F}" type="presParOf" srcId="{FF770CB5-935D-44A4-806F-BAFD147C1C1A}" destId="{F4953CA8-63CB-4B22-80DB-9893EB422ABA}" srcOrd="10" destOrd="0" presId="urn:microsoft.com/office/officeart/2005/8/layout/venn3"/>
    <dgm:cxn modelId="{BAD3D4DA-5236-4DE3-B2C5-42D6F685F26A}" type="presParOf" srcId="{FF770CB5-935D-44A4-806F-BAFD147C1C1A}" destId="{25F36AA4-58E6-424C-B6DE-18C9F4751568}" srcOrd="11" destOrd="0" presId="urn:microsoft.com/office/officeart/2005/8/layout/venn3"/>
    <dgm:cxn modelId="{2B024C8A-8203-4FEA-A5A8-06F69160BD32}" type="presParOf" srcId="{FF770CB5-935D-44A4-806F-BAFD147C1C1A}" destId="{94DF9038-A8E3-4323-9B49-7CC5671D748C}" srcOrd="12" destOrd="0" presId="urn:microsoft.com/office/officeart/2005/8/layout/venn3"/>
    <dgm:cxn modelId="{678E6B46-1F6A-480E-B482-D8BB2D77DEC0}" type="presParOf" srcId="{FF770CB5-935D-44A4-806F-BAFD147C1C1A}" destId="{4B299EF2-73CA-49DA-9CF2-BFC8A0BD483D}" srcOrd="13" destOrd="0" presId="urn:microsoft.com/office/officeart/2005/8/layout/venn3"/>
    <dgm:cxn modelId="{1281D87E-FB73-44AC-82B1-D8DBCA46561F}" type="presParOf" srcId="{FF770CB5-935D-44A4-806F-BAFD147C1C1A}" destId="{D4388A50-082B-4DB3-862F-2F7F7D8D530B}" srcOrd="14" destOrd="0" presId="urn:microsoft.com/office/officeart/2005/8/layout/venn3"/>
    <dgm:cxn modelId="{2327CF6F-158B-46EF-BCBC-23FA4185D570}" type="presParOf" srcId="{FF770CB5-935D-44A4-806F-BAFD147C1C1A}" destId="{C68E2884-8221-4A26-AC69-5D952B10E6D7}" srcOrd="15" destOrd="0" presId="urn:microsoft.com/office/officeart/2005/8/layout/venn3"/>
    <dgm:cxn modelId="{0A402C3E-C551-4459-9D1C-FFE241E3181F}" type="presParOf" srcId="{FF770CB5-935D-44A4-806F-BAFD147C1C1A}" destId="{FB8B324C-9836-4727-87C6-3D95C01F256E}" srcOrd="16" destOrd="0" presId="urn:microsoft.com/office/officeart/2005/8/layout/venn3"/>
    <dgm:cxn modelId="{4B51004D-808B-47C6-A745-A903BC9E511E}" type="presParOf" srcId="{FF770CB5-935D-44A4-806F-BAFD147C1C1A}" destId="{D3C0D195-8EF0-4720-84C6-8C9DDB3E26D1}" srcOrd="17" destOrd="0" presId="urn:microsoft.com/office/officeart/2005/8/layout/venn3"/>
    <dgm:cxn modelId="{D8A30317-A4DF-4085-AE1D-F2E0BAA87B53}" type="presParOf" srcId="{FF770CB5-935D-44A4-806F-BAFD147C1C1A}" destId="{C1A2CDC9-FE0B-4AA0-B6D0-E3831CBB2038}" srcOrd="18" destOrd="0" presId="urn:microsoft.com/office/officeart/2005/8/layout/venn3"/>
    <dgm:cxn modelId="{E46F7880-14AB-4DC9-AAD6-48FDA789E3FA}" type="presParOf" srcId="{FF770CB5-935D-44A4-806F-BAFD147C1C1A}" destId="{9E95ABF0-C49C-4317-9767-EF72469959D7}" srcOrd="19" destOrd="0" presId="urn:microsoft.com/office/officeart/2005/8/layout/venn3"/>
    <dgm:cxn modelId="{E1A6DD5C-06F4-426B-B8E9-50DAC993440E}" type="presParOf" srcId="{FF770CB5-935D-44A4-806F-BAFD147C1C1A}" destId="{98D30B5D-868B-435B-A51A-0D9888D25EC3}" srcOrd="20" destOrd="0" presId="urn:microsoft.com/office/officeart/2005/8/layout/venn3"/>
    <dgm:cxn modelId="{27A3F371-946B-416B-94F6-8B504B2D1F2D}" type="presParOf" srcId="{FF770CB5-935D-44A4-806F-BAFD147C1C1A}" destId="{830731AC-A05C-4BF1-A02A-8E5B4089D56E}" srcOrd="21" destOrd="0" presId="urn:microsoft.com/office/officeart/2005/8/layout/venn3"/>
    <dgm:cxn modelId="{C883321D-9AE8-4FEB-8F7D-EFFB61D38CD1}" type="presParOf" srcId="{FF770CB5-935D-44A4-806F-BAFD147C1C1A}" destId="{35AFCE4B-5A47-4205-8A58-CF60DC633D34}" srcOrd="22" destOrd="0" presId="urn:microsoft.com/office/officeart/2005/8/layout/venn3"/>
    <dgm:cxn modelId="{9984B8AD-75D2-4D8B-BFB3-B482AF27C896}" type="presParOf" srcId="{FF770CB5-935D-44A4-806F-BAFD147C1C1A}" destId="{0775AC65-076C-43CD-95F0-BADE63542542}" srcOrd="23" destOrd="0" presId="urn:microsoft.com/office/officeart/2005/8/layout/venn3"/>
    <dgm:cxn modelId="{DA9584FA-93D9-46D1-B669-7C4682E64E65}" type="presParOf" srcId="{FF770CB5-935D-44A4-806F-BAFD147C1C1A}" destId="{2DCBC2A6-9089-421C-932B-D605CC74CD35}" srcOrd="24" destOrd="0" presId="urn:microsoft.com/office/officeart/2005/8/layout/venn3"/>
    <dgm:cxn modelId="{AE796FB1-20E1-4EB7-952A-E9EA34868F40}" type="presParOf" srcId="{FF770CB5-935D-44A4-806F-BAFD147C1C1A}" destId="{F3E44433-458F-47C3-8545-156BD4BF5A17}" srcOrd="25" destOrd="0" presId="urn:microsoft.com/office/officeart/2005/8/layout/venn3"/>
    <dgm:cxn modelId="{A2EE6D9F-BCA9-497E-AFD8-EE80214E36DC}" type="presParOf" srcId="{FF770CB5-935D-44A4-806F-BAFD147C1C1A}" destId="{DC24EC95-7671-4178-82F3-8CFEAB2023F4}" srcOrd="26" destOrd="0" presId="urn:microsoft.com/office/officeart/2005/8/layout/venn3"/>
    <dgm:cxn modelId="{8D791EC8-A2CD-4088-B86D-F69102F25831}" type="presParOf" srcId="{FF770CB5-935D-44A4-806F-BAFD147C1C1A}" destId="{230E4C2C-DB5C-4A19-B639-BF8358C8071F}" srcOrd="27" destOrd="0" presId="urn:microsoft.com/office/officeart/2005/8/layout/venn3"/>
    <dgm:cxn modelId="{FF61E99E-5B92-4151-91BB-44BFD0DBD9C7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15A2BC5D-F4C9-4206-B240-0A89667D8F4C}" type="presOf" srcId="{5F408151-8671-447B-846B-58E3FC904941}" destId="{2DCBC2A6-9089-421C-932B-D605CC74CD35}" srcOrd="0" destOrd="0" presId="urn:microsoft.com/office/officeart/2005/8/layout/venn3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FB7893E8-D8B3-435A-8F3D-5DB1F3546800}" type="presOf" srcId="{1541D186-8E4E-405C-B7DC-C7303542907B}" destId="{C1A2CDC9-FE0B-4AA0-B6D0-E3831CBB2038}" srcOrd="0" destOrd="0" presId="urn:microsoft.com/office/officeart/2005/8/layout/venn3"/>
    <dgm:cxn modelId="{CC3506A9-A5B8-491F-8381-E9BE112E7E73}" type="presOf" srcId="{A60223DD-DAD8-4B53-984C-C16817D727A4}" destId="{5D6BCBFD-E284-48AB-B5D2-F9D90779FDE7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0D283045-B582-4247-98BE-F76E59CE258F}" type="presOf" srcId="{BA0FB0F9-A3DD-4756-A011-845F965EDC47}" destId="{8CBE4DE5-B67F-4358-94A8-C4940E9E4E1F}" srcOrd="0" destOrd="0" presId="urn:microsoft.com/office/officeart/2005/8/layout/venn3"/>
    <dgm:cxn modelId="{BB2A4425-72EF-4C82-8C69-D3B3DD95DAFD}" type="presOf" srcId="{F4E616F2-A5C4-49B2-9141-B763125857C1}" destId="{FF770CB5-935D-44A4-806F-BAFD147C1C1A}" srcOrd="0" destOrd="0" presId="urn:microsoft.com/office/officeart/2005/8/layout/venn3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18CB6100-526F-4B4E-AB17-24E05F13933E}" type="presOf" srcId="{96D039AC-2C44-495C-8118-8F92A28791F8}" destId="{98D30B5D-868B-435B-A51A-0D9888D25EC3}" srcOrd="0" destOrd="0" presId="urn:microsoft.com/office/officeart/2005/8/layout/venn3"/>
    <dgm:cxn modelId="{CF12B5BE-9D31-4C48-9D5D-BFA4DFC39D19}" type="presOf" srcId="{ADEFC402-A1B6-4A2A-A432-92C300B075CA}" destId="{DC24EC95-7671-4178-82F3-8CFEAB2023F4}" srcOrd="0" destOrd="0" presId="urn:microsoft.com/office/officeart/2005/8/layout/venn3"/>
    <dgm:cxn modelId="{2D09D645-82B0-4268-B731-5A025D9E1EB2}" type="presOf" srcId="{7E344E4A-4941-439C-A923-F83990C8525B}" destId="{35AFCE4B-5A47-4205-8A58-CF60DC633D34}" srcOrd="0" destOrd="0" presId="urn:microsoft.com/office/officeart/2005/8/layout/venn3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63F4269F-D779-423B-AB7D-90AB85C6BDBA}" type="presOf" srcId="{77F34C95-0CB4-46DD-975D-3E1589B86097}" destId="{F4953CA8-63CB-4B22-80DB-9893EB422ABA}" srcOrd="0" destOrd="0" presId="urn:microsoft.com/office/officeart/2005/8/layout/venn3"/>
    <dgm:cxn modelId="{40F61563-8CDD-4228-BEBB-A2FE93665810}" type="presOf" srcId="{8E7096A2-04FB-4FB4-931C-776908B42130}" destId="{170C5B49-E0A2-4C48-B454-5F303F7EBA24}" srcOrd="0" destOrd="0" presId="urn:microsoft.com/office/officeart/2005/8/layout/venn3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D5542582-7E87-44DC-B730-C8CFC168395A}" type="presOf" srcId="{53B56652-EEC5-4CB3-88BD-1E62388E1D7B}" destId="{9DBB853F-782A-4CA4-A0A4-5116EA4216E3}" srcOrd="0" destOrd="0" presId="urn:microsoft.com/office/officeart/2005/8/layout/venn3"/>
    <dgm:cxn modelId="{2BAD30AD-E735-41F0-A684-1106203918F0}" type="presOf" srcId="{86C5A07D-2BDA-46C1-BE79-D6B33AA4AE3E}" destId="{94DF9038-A8E3-4323-9B49-7CC5671D748C}" srcOrd="0" destOrd="0" presId="urn:microsoft.com/office/officeart/2005/8/layout/venn3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59C4596D-D32A-4FBE-ADAB-4594938FACA3}" type="presOf" srcId="{950D8F63-C3FC-4D94-A96C-5D769317BD19}" destId="{D4388A50-082B-4DB3-862F-2F7F7D8D530B}" srcOrd="0" destOrd="0" presId="urn:microsoft.com/office/officeart/2005/8/layout/venn3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FDDEB9E2-86C4-4D95-8FEB-F28702394AB4}" type="presOf" srcId="{EDB3708D-802A-40F1-93D3-F8C3C86CB3B5}" destId="{78A11F7E-96FC-4B94-9426-0BBB57262596}" srcOrd="0" destOrd="0" presId="urn:microsoft.com/office/officeart/2005/8/layout/venn3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7072D728-D663-41D9-99F2-4E1283D14127}" type="presOf" srcId="{A24EF9C3-F3C7-4934-95AE-1CDF9173BFCD}" destId="{FB8B324C-9836-4727-87C6-3D95C01F256E}" srcOrd="0" destOrd="0" presId="urn:microsoft.com/office/officeart/2005/8/layout/venn3"/>
    <dgm:cxn modelId="{0197F737-1C00-459F-96CB-50F3E1C23FA2}" type="presOf" srcId="{6DBB5175-CD9F-4B92-AF52-655570A3D1E9}" destId="{CCA393B7-8B42-4EA7-858C-2E335936DA43}" srcOrd="0" destOrd="0" presId="urn:microsoft.com/office/officeart/2005/8/layout/venn3"/>
    <dgm:cxn modelId="{176EFFF9-28AD-48A2-8D00-059764345F86}" type="presParOf" srcId="{FF770CB5-935D-44A4-806F-BAFD147C1C1A}" destId="{78A11F7E-96FC-4B94-9426-0BBB57262596}" srcOrd="0" destOrd="0" presId="urn:microsoft.com/office/officeart/2005/8/layout/venn3"/>
    <dgm:cxn modelId="{E37693FE-F9F7-44BE-9788-743BB61DFC41}" type="presParOf" srcId="{FF770CB5-935D-44A4-806F-BAFD147C1C1A}" destId="{B517784A-E912-4DA1-95F6-00F18E8718F4}" srcOrd="1" destOrd="0" presId="urn:microsoft.com/office/officeart/2005/8/layout/venn3"/>
    <dgm:cxn modelId="{85315B5C-707B-48C7-87C0-B937B26BEC96}" type="presParOf" srcId="{FF770CB5-935D-44A4-806F-BAFD147C1C1A}" destId="{8CBE4DE5-B67F-4358-94A8-C4940E9E4E1F}" srcOrd="2" destOrd="0" presId="urn:microsoft.com/office/officeart/2005/8/layout/venn3"/>
    <dgm:cxn modelId="{44EBBD4F-8DF8-4ADD-8BDD-5140955B57E5}" type="presParOf" srcId="{FF770CB5-935D-44A4-806F-BAFD147C1C1A}" destId="{2A2EF0AF-AD83-437D-8023-E6F0953214EC}" srcOrd="3" destOrd="0" presId="urn:microsoft.com/office/officeart/2005/8/layout/venn3"/>
    <dgm:cxn modelId="{EFDE8300-FF1C-4C65-AFD5-3DA1E1C0C066}" type="presParOf" srcId="{FF770CB5-935D-44A4-806F-BAFD147C1C1A}" destId="{CCA393B7-8B42-4EA7-858C-2E335936DA43}" srcOrd="4" destOrd="0" presId="urn:microsoft.com/office/officeart/2005/8/layout/venn3"/>
    <dgm:cxn modelId="{10087A7F-395A-480F-B266-96A82BB0AB48}" type="presParOf" srcId="{FF770CB5-935D-44A4-806F-BAFD147C1C1A}" destId="{872E45AF-4BDA-4C37-A3A1-09757BB5CEBE}" srcOrd="5" destOrd="0" presId="urn:microsoft.com/office/officeart/2005/8/layout/venn3"/>
    <dgm:cxn modelId="{91E70741-7CFC-4032-9DBF-CEE14D29FF7F}" type="presParOf" srcId="{FF770CB5-935D-44A4-806F-BAFD147C1C1A}" destId="{9DBB853F-782A-4CA4-A0A4-5116EA4216E3}" srcOrd="6" destOrd="0" presId="urn:microsoft.com/office/officeart/2005/8/layout/venn3"/>
    <dgm:cxn modelId="{BA2F1F18-6AB4-422C-979B-A761202EEBAA}" type="presParOf" srcId="{FF770CB5-935D-44A4-806F-BAFD147C1C1A}" destId="{6F0E07D6-3A5C-403B-9AEF-EB0D69393DE6}" srcOrd="7" destOrd="0" presId="urn:microsoft.com/office/officeart/2005/8/layout/venn3"/>
    <dgm:cxn modelId="{90FF72F1-3EBC-428E-BD38-DAF1636A2217}" type="presParOf" srcId="{FF770CB5-935D-44A4-806F-BAFD147C1C1A}" destId="{5D6BCBFD-E284-48AB-B5D2-F9D90779FDE7}" srcOrd="8" destOrd="0" presId="urn:microsoft.com/office/officeart/2005/8/layout/venn3"/>
    <dgm:cxn modelId="{5EC56E06-7598-4342-B139-F1734008BD4A}" type="presParOf" srcId="{FF770CB5-935D-44A4-806F-BAFD147C1C1A}" destId="{29372029-B36A-446A-99AF-980DB9C1F764}" srcOrd="9" destOrd="0" presId="urn:microsoft.com/office/officeart/2005/8/layout/venn3"/>
    <dgm:cxn modelId="{E3AED174-3D86-4328-9417-DBD7565272D9}" type="presParOf" srcId="{FF770CB5-935D-44A4-806F-BAFD147C1C1A}" destId="{F4953CA8-63CB-4B22-80DB-9893EB422ABA}" srcOrd="10" destOrd="0" presId="urn:microsoft.com/office/officeart/2005/8/layout/venn3"/>
    <dgm:cxn modelId="{76574E21-9B74-4609-8DF5-E8AA34C58466}" type="presParOf" srcId="{FF770CB5-935D-44A4-806F-BAFD147C1C1A}" destId="{25F36AA4-58E6-424C-B6DE-18C9F4751568}" srcOrd="11" destOrd="0" presId="urn:microsoft.com/office/officeart/2005/8/layout/venn3"/>
    <dgm:cxn modelId="{4670F5F4-9A60-408B-A426-F955F16B43AD}" type="presParOf" srcId="{FF770CB5-935D-44A4-806F-BAFD147C1C1A}" destId="{94DF9038-A8E3-4323-9B49-7CC5671D748C}" srcOrd="12" destOrd="0" presId="urn:microsoft.com/office/officeart/2005/8/layout/venn3"/>
    <dgm:cxn modelId="{7ABCEC92-8678-4751-A7EF-2AEE7317389B}" type="presParOf" srcId="{FF770CB5-935D-44A4-806F-BAFD147C1C1A}" destId="{4B299EF2-73CA-49DA-9CF2-BFC8A0BD483D}" srcOrd="13" destOrd="0" presId="urn:microsoft.com/office/officeart/2005/8/layout/venn3"/>
    <dgm:cxn modelId="{A7EED239-16D2-49DC-A965-857B233F27A1}" type="presParOf" srcId="{FF770CB5-935D-44A4-806F-BAFD147C1C1A}" destId="{D4388A50-082B-4DB3-862F-2F7F7D8D530B}" srcOrd="14" destOrd="0" presId="urn:microsoft.com/office/officeart/2005/8/layout/venn3"/>
    <dgm:cxn modelId="{AD858F95-5DB3-40C3-B166-8C53291771C5}" type="presParOf" srcId="{FF770CB5-935D-44A4-806F-BAFD147C1C1A}" destId="{C68E2884-8221-4A26-AC69-5D952B10E6D7}" srcOrd="15" destOrd="0" presId="urn:microsoft.com/office/officeart/2005/8/layout/venn3"/>
    <dgm:cxn modelId="{A9010B6C-8494-48D8-BF66-22521F0545F0}" type="presParOf" srcId="{FF770CB5-935D-44A4-806F-BAFD147C1C1A}" destId="{FB8B324C-9836-4727-87C6-3D95C01F256E}" srcOrd="16" destOrd="0" presId="urn:microsoft.com/office/officeart/2005/8/layout/venn3"/>
    <dgm:cxn modelId="{F4461C90-9787-4922-868F-F3031F7B0784}" type="presParOf" srcId="{FF770CB5-935D-44A4-806F-BAFD147C1C1A}" destId="{D3C0D195-8EF0-4720-84C6-8C9DDB3E26D1}" srcOrd="17" destOrd="0" presId="urn:microsoft.com/office/officeart/2005/8/layout/venn3"/>
    <dgm:cxn modelId="{741EA037-945D-4528-AE35-F9E7D05AD2BA}" type="presParOf" srcId="{FF770CB5-935D-44A4-806F-BAFD147C1C1A}" destId="{C1A2CDC9-FE0B-4AA0-B6D0-E3831CBB2038}" srcOrd="18" destOrd="0" presId="urn:microsoft.com/office/officeart/2005/8/layout/venn3"/>
    <dgm:cxn modelId="{A50D0C81-D629-4174-B17B-FB27A93F2864}" type="presParOf" srcId="{FF770CB5-935D-44A4-806F-BAFD147C1C1A}" destId="{9E95ABF0-C49C-4317-9767-EF72469959D7}" srcOrd="19" destOrd="0" presId="urn:microsoft.com/office/officeart/2005/8/layout/venn3"/>
    <dgm:cxn modelId="{7E19F4E3-998B-4F62-9A24-C66CFBD2F5CC}" type="presParOf" srcId="{FF770CB5-935D-44A4-806F-BAFD147C1C1A}" destId="{98D30B5D-868B-435B-A51A-0D9888D25EC3}" srcOrd="20" destOrd="0" presId="urn:microsoft.com/office/officeart/2005/8/layout/venn3"/>
    <dgm:cxn modelId="{D2C2CDBB-3966-4DCE-AC14-1811A1EF2B4E}" type="presParOf" srcId="{FF770CB5-935D-44A4-806F-BAFD147C1C1A}" destId="{830731AC-A05C-4BF1-A02A-8E5B4089D56E}" srcOrd="21" destOrd="0" presId="urn:microsoft.com/office/officeart/2005/8/layout/venn3"/>
    <dgm:cxn modelId="{46EA0B48-45B8-4E20-9E49-04D630780F0D}" type="presParOf" srcId="{FF770CB5-935D-44A4-806F-BAFD147C1C1A}" destId="{35AFCE4B-5A47-4205-8A58-CF60DC633D34}" srcOrd="22" destOrd="0" presId="urn:microsoft.com/office/officeart/2005/8/layout/venn3"/>
    <dgm:cxn modelId="{988D2949-07FB-411F-A590-7E6B12F59B0E}" type="presParOf" srcId="{FF770CB5-935D-44A4-806F-BAFD147C1C1A}" destId="{0775AC65-076C-43CD-95F0-BADE63542542}" srcOrd="23" destOrd="0" presId="urn:microsoft.com/office/officeart/2005/8/layout/venn3"/>
    <dgm:cxn modelId="{9236F30D-5A20-477F-AA94-E31ABB09A912}" type="presParOf" srcId="{FF770CB5-935D-44A4-806F-BAFD147C1C1A}" destId="{2DCBC2A6-9089-421C-932B-D605CC74CD35}" srcOrd="24" destOrd="0" presId="urn:microsoft.com/office/officeart/2005/8/layout/venn3"/>
    <dgm:cxn modelId="{D5841E1A-AA7F-4270-93AF-45AACF126439}" type="presParOf" srcId="{FF770CB5-935D-44A4-806F-BAFD147C1C1A}" destId="{F3E44433-458F-47C3-8545-156BD4BF5A17}" srcOrd="25" destOrd="0" presId="urn:microsoft.com/office/officeart/2005/8/layout/venn3"/>
    <dgm:cxn modelId="{E4D397CB-D019-4497-976D-70265577A94F}" type="presParOf" srcId="{FF770CB5-935D-44A4-806F-BAFD147C1C1A}" destId="{DC24EC95-7671-4178-82F3-8CFEAB2023F4}" srcOrd="26" destOrd="0" presId="urn:microsoft.com/office/officeart/2005/8/layout/venn3"/>
    <dgm:cxn modelId="{90295C06-E16A-4B50-8429-4B12542F14A4}" type="presParOf" srcId="{FF770CB5-935D-44A4-806F-BAFD147C1C1A}" destId="{230E4C2C-DB5C-4A19-B639-BF8358C8071F}" srcOrd="27" destOrd="0" presId="urn:microsoft.com/office/officeart/2005/8/layout/venn3"/>
    <dgm:cxn modelId="{1E5C89B9-E3AC-4727-86B5-3B9DC860838B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4E616F2-A5C4-49B2-9141-B763125857C1}" type="doc">
      <dgm:prSet loTypeId="urn:microsoft.com/office/officeart/2005/8/layout/venn3" loCatId="relationship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tr-TR"/>
        </a:p>
      </dgm:t>
    </dgm:pt>
    <dgm:pt modelId="{EDB3708D-802A-40F1-93D3-F8C3C86CB3B5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F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BDA1995-0953-4D06-859D-598ACE22FFD9}" type="par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1C3ED9E-E9D6-4E56-9B59-721911302143}" type="sibTrans" cxnId="{37A71B17-3979-4630-A3BA-E4361D522542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A0FB0F9-A3DD-4756-A011-845F965EDC4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U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2FB7AB3-E0F7-47E2-99F7-7F71C9DD6812}" type="par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70C2CFD-CBFB-41A5-9F98-184CAC94E3DE}" type="sibTrans" cxnId="{B1360FCA-DFB1-4BC4-BB59-B9D371641EC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DBB5175-CD9F-4B92-AF52-655570A3D1E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179D990-9107-45CA-948F-B19A16F56411}" type="par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3CD3E54-2A32-4B62-9D02-21F947EB37ED}" type="sibTrans" cxnId="{A1C43300-D428-49F9-9EF3-0F2B5D96056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3B56652-EEC5-4CB3-88BD-1E62388E1D7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AD8CCC6-CA32-4EBA-9531-91828C6FC34E}" type="par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770AA86-993E-4F24-9814-A177BE43006A}" type="sibTrans" cxnId="{3B394178-7836-4378-889A-D707E7EAFA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60223DD-DAD8-4B53-984C-C16817D727A4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O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CE40B4A-4997-4098-8ED4-253190120938}" type="par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DB74D76-4948-4C2D-A32A-EEEC274E50C0}" type="sibTrans" cxnId="{66652942-C98D-4721-9958-D262359730B8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7F34C95-0CB4-46DD-975D-3E1589B86097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C2C5348-402D-461D-AAD1-E7F14AE13C67}" type="par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A3E8495-02D0-4F89-A45B-1A8A328AAFC8}" type="sibTrans" cxnId="{A8720519-B4B0-4EF1-8BDC-F3B2EDA423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50D8F63-C3FC-4D94-A96C-5D769317BD19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V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516137-BBE4-486A-8587-2E7E18DCC1C0}" type="par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FC692C9-1AA6-48FB-9EDD-BF6DE651F007}" type="sibTrans" cxnId="{6ED00556-DFF6-40AE-86A5-4C2CB9F567D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24EF9C3-F3C7-4934-95AE-1CDF9173BFCD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E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2FAA584C-9326-4D10-AFD5-A53D1F5F70FD}" type="par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BF9DC18C-3FA4-42AF-87AF-95A636ED3FAC}" type="sibTrans" cxnId="{CF4FA376-C7F7-45DD-89D4-28D6EB151C65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6D039AC-2C44-495C-8118-8F92A28791F8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B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D95AFD40-06AB-4EB5-A9F4-6799579D62CA}" type="par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9A653E-DF69-498A-95C2-4AC364D26B77}" type="sibTrans" cxnId="{FCABC259-2909-4558-99BB-0D00BC7D161B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7E344E4A-4941-439C-A923-F83990C8525B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69154E5-6A4B-4C3F-91F1-0B1CB7C949EC}" type="par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61560EE6-9640-4756-A94D-953295EBAD73}" type="sibTrans" cxnId="{74F87E25-F1FF-4913-B028-042415A03AC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5F408151-8671-447B-846B-58E3FC904941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57D39F8-F48F-400B-9016-330ABCEC9BE0}" type="par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9F02C8F1-2776-45E7-AB5A-599478247DB1}" type="sibTrans" cxnId="{66C4DA59-7B00-4FFB-A24A-8B9DDE1485D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DEFC402-A1B6-4A2A-A432-92C300B075CA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İ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B75DC88-8ABC-4F65-AC21-5852290724A3}" type="par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10BC99E-38A1-419F-8376-C41FABF7C2B4}" type="sibTrans" cxnId="{2966F3A8-2EE2-4DE5-BE57-8334493E61ED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E7096A2-04FB-4FB4-931C-776908B42130}">
      <dgm:prSet phldrT="[Metin]"/>
      <dgm:spPr>
        <a:solidFill>
          <a:srgbClr val="DE0000"/>
        </a:solidFill>
        <a:effectLst>
          <a:outerShdw blurRad="40000" dist="20000" dir="5400000" rotWithShape="0">
            <a:schemeClr val="bg1">
              <a:lumMod val="50000"/>
              <a:alpha val="38000"/>
            </a:schemeClr>
          </a:outerShdw>
        </a:effectLst>
        <a:scene3d>
          <a:camera prst="orthographicFront"/>
          <a:lightRig rig="harsh" dir="t"/>
        </a:scene3d>
        <a:sp3d prstMaterial="metal">
          <a:bevelT w="120900" h="88900"/>
          <a:bevelB w="88900" h="31750" prst="angle"/>
        </a:sp3d>
      </dgm:spPr>
      <dgm:t>
        <a:bodyPr/>
        <a:lstStyle/>
        <a:p>
          <a:r>
            <a:rPr lang="tr-TR" b="1" cap="none" spc="0" dirty="0" smtClean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M</a:t>
          </a:r>
          <a:endParaRPr lang="tr-TR" b="1" cap="none" spc="0" dirty="0">
            <a:ln w="11430"/>
            <a:solidFill>
              <a:schemeClr val="bg1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C4EB2E6-B409-4A31-8673-CE0112A9EFF4}" type="par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AF053DEE-EF2C-4EFB-BCBB-5E6C490735C6}" type="sibTrans" cxnId="{23561AAA-3EB7-4F73-B7DF-96D0401D260C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1541D186-8E4E-405C-B7DC-C7303542907B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EEC0081A-6A37-4DF6-B361-F58BB1C30D28}" type="sib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3AA606E4-B857-4F50-9058-FA1E6B460176}" type="parTrans" cxnId="{F08DE1DD-68DE-434D-9114-1BB4675FA2A3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86C5A07D-2BDA-46C1-BE79-D6B33AA4AE3E}">
      <dgm:prSet phldrT="[Metin]"/>
      <dgm:spPr>
        <a:solidFill>
          <a:srgbClr val="C00000">
            <a:alpha val="0"/>
          </a:srgbClr>
        </a:solidFill>
      </dgm:spPr>
      <dgm:t>
        <a:bodyPr/>
        <a:lstStyle/>
        <a:p>
          <a:endParaRPr lang="tr-TR" b="1" cap="none" spc="0" dirty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45B456B2-7FCD-453A-B4AA-3A07424B65A8}" type="sib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01B78E27-EE55-4363-A387-C48F0C8BB3A6}" type="parTrans" cxnId="{DFBDE692-8399-4A14-AB75-28604CDB2590}">
      <dgm:prSet/>
      <dgm:spPr/>
      <dgm:t>
        <a:bodyPr/>
        <a:lstStyle/>
        <a:p>
          <a:endParaRPr lang="tr-TR" b="1" cap="none" spc="0">
            <a:ln w="11430"/>
            <a:solidFill>
              <a:schemeClr val="bg1">
                <a:lumMod val="75000"/>
              </a:schemeClr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FF770CB5-935D-44A4-806F-BAFD147C1C1A}" type="pres">
      <dgm:prSet presAssocID="{F4E616F2-A5C4-49B2-9141-B76312585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8A11F7E-96FC-4B94-9426-0BBB57262596}" type="pres">
      <dgm:prSet presAssocID="{EDB3708D-802A-40F1-93D3-F8C3C86CB3B5}" presName="Name5" presStyleLbl="vennNode1" presStyleIdx="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17784A-E912-4DA1-95F6-00F18E8718F4}" type="pres">
      <dgm:prSet presAssocID="{31C3ED9E-E9D6-4E56-9B59-721911302143}" presName="space" presStyleCnt="0"/>
      <dgm:spPr/>
    </dgm:pt>
    <dgm:pt modelId="{8CBE4DE5-B67F-4358-94A8-C4940E9E4E1F}" type="pres">
      <dgm:prSet presAssocID="{BA0FB0F9-A3DD-4756-A011-845F965EDC47}" presName="Name5" presStyleLbl="vennNode1" presStyleIdx="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A2EF0AF-AD83-437D-8023-E6F0953214EC}" type="pres">
      <dgm:prSet presAssocID="{570C2CFD-CBFB-41A5-9F98-184CAC94E3DE}" presName="space" presStyleCnt="0"/>
      <dgm:spPr/>
    </dgm:pt>
    <dgm:pt modelId="{CCA393B7-8B42-4EA7-858C-2E335936DA43}" type="pres">
      <dgm:prSet presAssocID="{6DBB5175-CD9F-4B92-AF52-655570A3D1E9}" presName="Name5" presStyleLbl="vennNode1" presStyleIdx="2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45AF-4BDA-4C37-A3A1-09757BB5CEBE}" type="pres">
      <dgm:prSet presAssocID="{73CD3E54-2A32-4B62-9D02-21F947EB37ED}" presName="space" presStyleCnt="0"/>
      <dgm:spPr/>
    </dgm:pt>
    <dgm:pt modelId="{9DBB853F-782A-4CA4-A0A4-5116EA4216E3}" type="pres">
      <dgm:prSet presAssocID="{53B56652-EEC5-4CB3-88BD-1E62388E1D7B}" presName="Name5" presStyleLbl="vennNode1" presStyleIdx="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0E07D6-3A5C-403B-9AEF-EB0D69393DE6}" type="pres">
      <dgm:prSet presAssocID="{8770AA86-993E-4F24-9814-A177BE43006A}" presName="space" presStyleCnt="0"/>
      <dgm:spPr/>
    </dgm:pt>
    <dgm:pt modelId="{5D6BCBFD-E284-48AB-B5D2-F9D90779FDE7}" type="pres">
      <dgm:prSet presAssocID="{A60223DD-DAD8-4B53-984C-C16817D727A4}" presName="Name5" presStyleLbl="vennNode1" presStyleIdx="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372029-B36A-446A-99AF-980DB9C1F764}" type="pres">
      <dgm:prSet presAssocID="{4DB74D76-4948-4C2D-A32A-EEEC274E50C0}" presName="space" presStyleCnt="0"/>
      <dgm:spPr/>
    </dgm:pt>
    <dgm:pt modelId="{F4953CA8-63CB-4B22-80DB-9893EB422ABA}" type="pres">
      <dgm:prSet presAssocID="{77F34C95-0CB4-46DD-975D-3E1589B86097}" presName="Name5" presStyleLbl="vennNode1" presStyleIdx="5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F36AA4-58E6-424C-B6DE-18C9F4751568}" type="pres">
      <dgm:prSet presAssocID="{EA3E8495-02D0-4F89-A45B-1A8A328AAFC8}" presName="space" presStyleCnt="0"/>
      <dgm:spPr/>
    </dgm:pt>
    <dgm:pt modelId="{94DF9038-A8E3-4323-9B49-7CC5671D748C}" type="pres">
      <dgm:prSet presAssocID="{86C5A07D-2BDA-46C1-BE79-D6B33AA4AE3E}" presName="Name5" presStyleLbl="vennNode1" presStyleIdx="6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299EF2-73CA-49DA-9CF2-BFC8A0BD483D}" type="pres">
      <dgm:prSet presAssocID="{45B456B2-7FCD-453A-B4AA-3A07424B65A8}" presName="space" presStyleCnt="0"/>
      <dgm:spPr/>
    </dgm:pt>
    <dgm:pt modelId="{D4388A50-082B-4DB3-862F-2F7F7D8D530B}" type="pres">
      <dgm:prSet presAssocID="{950D8F63-C3FC-4D94-A96C-5D769317BD19}" presName="Name5" presStyleLbl="vennNode1" presStyleIdx="7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68E2884-8221-4A26-AC69-5D952B10E6D7}" type="pres">
      <dgm:prSet presAssocID="{7FC692C9-1AA6-48FB-9EDD-BF6DE651F007}" presName="space" presStyleCnt="0"/>
      <dgm:spPr/>
    </dgm:pt>
    <dgm:pt modelId="{FB8B324C-9836-4727-87C6-3D95C01F256E}" type="pres">
      <dgm:prSet presAssocID="{A24EF9C3-F3C7-4934-95AE-1CDF9173BFCD}" presName="Name5" presStyleLbl="vennNode1" presStyleIdx="8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C0D195-8EF0-4720-84C6-8C9DDB3E26D1}" type="pres">
      <dgm:prSet presAssocID="{BF9DC18C-3FA4-42AF-87AF-95A636ED3FAC}" presName="space" presStyleCnt="0"/>
      <dgm:spPr/>
    </dgm:pt>
    <dgm:pt modelId="{C1A2CDC9-FE0B-4AA0-B6D0-E3831CBB2038}" type="pres">
      <dgm:prSet presAssocID="{1541D186-8E4E-405C-B7DC-C7303542907B}" presName="Name5" presStyleLbl="vennNode1" presStyleIdx="9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95ABF0-C49C-4317-9767-EF72469959D7}" type="pres">
      <dgm:prSet presAssocID="{EEC0081A-6A37-4DF6-B361-F58BB1C30D28}" presName="space" presStyleCnt="0"/>
      <dgm:spPr/>
    </dgm:pt>
    <dgm:pt modelId="{98D30B5D-868B-435B-A51A-0D9888D25EC3}" type="pres">
      <dgm:prSet presAssocID="{96D039AC-2C44-495C-8118-8F92A28791F8}" presName="Name5" presStyleLbl="vennNode1" presStyleIdx="10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0731AC-A05C-4BF1-A02A-8E5B4089D56E}" type="pres">
      <dgm:prSet presAssocID="{9F9A653E-DF69-498A-95C2-4AC364D26B77}" presName="space" presStyleCnt="0"/>
      <dgm:spPr/>
    </dgm:pt>
    <dgm:pt modelId="{35AFCE4B-5A47-4205-8A58-CF60DC633D34}" type="pres">
      <dgm:prSet presAssocID="{7E344E4A-4941-439C-A923-F83990C8525B}" presName="Name5" presStyleLbl="vennNode1" presStyleIdx="11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775AC65-076C-43CD-95F0-BADE63542542}" type="pres">
      <dgm:prSet presAssocID="{61560EE6-9640-4756-A94D-953295EBAD73}" presName="space" presStyleCnt="0"/>
      <dgm:spPr/>
    </dgm:pt>
    <dgm:pt modelId="{2DCBC2A6-9089-421C-932B-D605CC74CD35}" type="pres">
      <dgm:prSet presAssocID="{5F408151-8671-447B-846B-58E3FC904941}" presName="Name5" presStyleLbl="vennNode1" presStyleIdx="12" presStyleCnt="15" custLinFactNeighborX="-22524" custLinFactNeighborY="163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3E44433-458F-47C3-8545-156BD4BF5A17}" type="pres">
      <dgm:prSet presAssocID="{9F02C8F1-2776-45E7-AB5A-599478247DB1}" presName="space" presStyleCnt="0"/>
      <dgm:spPr/>
    </dgm:pt>
    <dgm:pt modelId="{DC24EC95-7671-4178-82F3-8CFEAB2023F4}" type="pres">
      <dgm:prSet presAssocID="{ADEFC402-A1B6-4A2A-A432-92C300B075CA}" presName="Name5" presStyleLbl="vennNode1" presStyleIdx="13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0E4C2C-DB5C-4A19-B639-BF8358C8071F}" type="pres">
      <dgm:prSet presAssocID="{810BC99E-38A1-419F-8376-C41FABF7C2B4}" presName="space" presStyleCnt="0"/>
      <dgm:spPr/>
    </dgm:pt>
    <dgm:pt modelId="{170C5B49-E0A2-4C48-B454-5F303F7EBA24}" type="pres">
      <dgm:prSet presAssocID="{8E7096A2-04FB-4FB4-931C-776908B42130}" presName="Name5" presStyleLbl="vennNode1" presStyleIdx="14" presStyleCnt="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B09B45B-FF6A-45AE-8AA8-7EAF2DBC1D41}" type="presOf" srcId="{ADEFC402-A1B6-4A2A-A432-92C300B075CA}" destId="{DC24EC95-7671-4178-82F3-8CFEAB2023F4}" srcOrd="0" destOrd="0" presId="urn:microsoft.com/office/officeart/2005/8/layout/venn3"/>
    <dgm:cxn modelId="{04C78466-C494-40C0-BEE9-97D5D37724DA}" type="presOf" srcId="{6DBB5175-CD9F-4B92-AF52-655570A3D1E9}" destId="{CCA393B7-8B42-4EA7-858C-2E335936DA43}" srcOrd="0" destOrd="0" presId="urn:microsoft.com/office/officeart/2005/8/layout/venn3"/>
    <dgm:cxn modelId="{F343C2E6-7726-409D-9CD6-4F65B9D7DAA8}" type="presOf" srcId="{5F408151-8671-447B-846B-58E3FC904941}" destId="{2DCBC2A6-9089-421C-932B-D605CC74CD35}" srcOrd="0" destOrd="0" presId="urn:microsoft.com/office/officeart/2005/8/layout/venn3"/>
    <dgm:cxn modelId="{2966F3A8-2EE2-4DE5-BE57-8334493E61ED}" srcId="{F4E616F2-A5C4-49B2-9141-B763125857C1}" destId="{ADEFC402-A1B6-4A2A-A432-92C300B075CA}" srcOrd="13" destOrd="0" parTransId="{0B75DC88-8ABC-4F65-AC21-5852290724A3}" sibTransId="{810BC99E-38A1-419F-8376-C41FABF7C2B4}"/>
    <dgm:cxn modelId="{DFBDE692-8399-4A14-AB75-28604CDB2590}" srcId="{F4E616F2-A5C4-49B2-9141-B763125857C1}" destId="{86C5A07D-2BDA-46C1-BE79-D6B33AA4AE3E}" srcOrd="6" destOrd="0" parTransId="{01B78E27-EE55-4363-A387-C48F0C8BB3A6}" sibTransId="{45B456B2-7FCD-453A-B4AA-3A07424B65A8}"/>
    <dgm:cxn modelId="{FCABC259-2909-4558-99BB-0D00BC7D161B}" srcId="{F4E616F2-A5C4-49B2-9141-B763125857C1}" destId="{96D039AC-2C44-495C-8118-8F92A28791F8}" srcOrd="10" destOrd="0" parTransId="{D95AFD40-06AB-4EB5-A9F4-6799579D62CA}" sibTransId="{9F9A653E-DF69-498A-95C2-4AC364D26B77}"/>
    <dgm:cxn modelId="{B5C69E6B-9EAD-4496-839C-6B012A6FA7E6}" type="presOf" srcId="{A24EF9C3-F3C7-4934-95AE-1CDF9173BFCD}" destId="{FB8B324C-9836-4727-87C6-3D95C01F256E}" srcOrd="0" destOrd="0" presId="urn:microsoft.com/office/officeart/2005/8/layout/venn3"/>
    <dgm:cxn modelId="{8D73D479-27AC-482D-976E-6CEE43C33FFB}" type="presOf" srcId="{A60223DD-DAD8-4B53-984C-C16817D727A4}" destId="{5D6BCBFD-E284-48AB-B5D2-F9D90779FDE7}" srcOrd="0" destOrd="0" presId="urn:microsoft.com/office/officeart/2005/8/layout/venn3"/>
    <dgm:cxn modelId="{66652942-C98D-4721-9958-D262359730B8}" srcId="{F4E616F2-A5C4-49B2-9141-B763125857C1}" destId="{A60223DD-DAD8-4B53-984C-C16817D727A4}" srcOrd="4" destOrd="0" parTransId="{9CE40B4A-4997-4098-8ED4-253190120938}" sibTransId="{4DB74D76-4948-4C2D-A32A-EEEC274E50C0}"/>
    <dgm:cxn modelId="{F08DE1DD-68DE-434D-9114-1BB4675FA2A3}" srcId="{F4E616F2-A5C4-49B2-9141-B763125857C1}" destId="{1541D186-8E4E-405C-B7DC-C7303542907B}" srcOrd="9" destOrd="0" parTransId="{3AA606E4-B857-4F50-9058-FA1E6B460176}" sibTransId="{EEC0081A-6A37-4DF6-B361-F58BB1C30D28}"/>
    <dgm:cxn modelId="{DDA61614-3B5F-47B0-83C0-E231C2151542}" type="presOf" srcId="{53B56652-EEC5-4CB3-88BD-1E62388E1D7B}" destId="{9DBB853F-782A-4CA4-A0A4-5116EA4216E3}" srcOrd="0" destOrd="0" presId="urn:microsoft.com/office/officeart/2005/8/layout/venn3"/>
    <dgm:cxn modelId="{37A71B17-3979-4630-A3BA-E4361D522542}" srcId="{F4E616F2-A5C4-49B2-9141-B763125857C1}" destId="{EDB3708D-802A-40F1-93D3-F8C3C86CB3B5}" srcOrd="0" destOrd="0" parTransId="{ABDA1995-0953-4D06-859D-598ACE22FFD9}" sibTransId="{31C3ED9E-E9D6-4E56-9B59-721911302143}"/>
    <dgm:cxn modelId="{AFD59F28-9DE5-4730-8347-B2D72515FF42}" type="presOf" srcId="{86C5A07D-2BDA-46C1-BE79-D6B33AA4AE3E}" destId="{94DF9038-A8E3-4323-9B49-7CC5671D748C}" srcOrd="0" destOrd="0" presId="urn:microsoft.com/office/officeart/2005/8/layout/venn3"/>
    <dgm:cxn modelId="{7C84A6A2-FE79-4952-9F4A-E8826C39A423}" type="presOf" srcId="{7E344E4A-4941-439C-A923-F83990C8525B}" destId="{35AFCE4B-5A47-4205-8A58-CF60DC633D34}" srcOrd="0" destOrd="0" presId="urn:microsoft.com/office/officeart/2005/8/layout/venn3"/>
    <dgm:cxn modelId="{74F87E25-F1FF-4913-B028-042415A03AC3}" srcId="{F4E616F2-A5C4-49B2-9141-B763125857C1}" destId="{7E344E4A-4941-439C-A923-F83990C8525B}" srcOrd="11" destOrd="0" parTransId="{669154E5-6A4B-4C3F-91F1-0B1CB7C949EC}" sibTransId="{61560EE6-9640-4756-A94D-953295EBAD73}"/>
    <dgm:cxn modelId="{3E1F22EE-1B5D-4264-A744-0BB490E21D52}" type="presOf" srcId="{77F34C95-0CB4-46DD-975D-3E1589B86097}" destId="{F4953CA8-63CB-4B22-80DB-9893EB422ABA}" srcOrd="0" destOrd="0" presId="urn:microsoft.com/office/officeart/2005/8/layout/venn3"/>
    <dgm:cxn modelId="{23561AAA-3EB7-4F73-B7DF-96D0401D260C}" srcId="{F4E616F2-A5C4-49B2-9141-B763125857C1}" destId="{8E7096A2-04FB-4FB4-931C-776908B42130}" srcOrd="14" destOrd="0" parTransId="{8C4EB2E6-B409-4A31-8673-CE0112A9EFF4}" sibTransId="{AF053DEE-EF2C-4EFB-BCBB-5E6C490735C6}"/>
    <dgm:cxn modelId="{3B394178-7836-4378-889A-D707E7EAFA1B}" srcId="{F4E616F2-A5C4-49B2-9141-B763125857C1}" destId="{53B56652-EEC5-4CB3-88BD-1E62388E1D7B}" srcOrd="3" destOrd="0" parTransId="{4AD8CCC6-CA32-4EBA-9531-91828C6FC34E}" sibTransId="{8770AA86-993E-4F24-9814-A177BE43006A}"/>
    <dgm:cxn modelId="{95CCF48F-92FA-40D1-B5AB-5F4AF630DC75}" type="presOf" srcId="{1541D186-8E4E-405C-B7DC-C7303542907B}" destId="{C1A2CDC9-FE0B-4AA0-B6D0-E3831CBB2038}" srcOrd="0" destOrd="0" presId="urn:microsoft.com/office/officeart/2005/8/layout/venn3"/>
    <dgm:cxn modelId="{6ED00556-DFF6-40AE-86A5-4C2CB9F567D0}" srcId="{F4E616F2-A5C4-49B2-9141-B763125857C1}" destId="{950D8F63-C3FC-4D94-A96C-5D769317BD19}" srcOrd="7" destOrd="0" parTransId="{2F516137-BBE4-486A-8587-2E7E18DCC1C0}" sibTransId="{7FC692C9-1AA6-48FB-9EDD-BF6DE651F007}"/>
    <dgm:cxn modelId="{A1C43300-D428-49F9-9EF3-0F2B5D960560}" srcId="{F4E616F2-A5C4-49B2-9141-B763125857C1}" destId="{6DBB5175-CD9F-4B92-AF52-655570A3D1E9}" srcOrd="2" destOrd="0" parTransId="{5179D990-9107-45CA-948F-B19A16F56411}" sibTransId="{73CD3E54-2A32-4B62-9D02-21F947EB37ED}"/>
    <dgm:cxn modelId="{B1360FCA-DFB1-4BC4-BB59-B9D371641ECD}" srcId="{F4E616F2-A5C4-49B2-9141-B763125857C1}" destId="{BA0FB0F9-A3DD-4756-A011-845F965EDC47}" srcOrd="1" destOrd="0" parTransId="{22FB7AB3-E0F7-47E2-99F7-7F71C9DD6812}" sibTransId="{570C2CFD-CBFB-41A5-9F98-184CAC94E3DE}"/>
    <dgm:cxn modelId="{CF4FA376-C7F7-45DD-89D4-28D6EB151C65}" srcId="{F4E616F2-A5C4-49B2-9141-B763125857C1}" destId="{A24EF9C3-F3C7-4934-95AE-1CDF9173BFCD}" srcOrd="8" destOrd="0" parTransId="{2FAA584C-9326-4D10-AFD5-A53D1F5F70FD}" sibTransId="{BF9DC18C-3FA4-42AF-87AF-95A636ED3FAC}"/>
    <dgm:cxn modelId="{876E28FB-6B6D-498F-87D8-ACE0D84D886D}" type="presOf" srcId="{BA0FB0F9-A3DD-4756-A011-845F965EDC47}" destId="{8CBE4DE5-B67F-4358-94A8-C4940E9E4E1F}" srcOrd="0" destOrd="0" presId="urn:microsoft.com/office/officeart/2005/8/layout/venn3"/>
    <dgm:cxn modelId="{A8720519-B4B0-4EF1-8BDC-F3B2EDA42390}" srcId="{F4E616F2-A5C4-49B2-9141-B763125857C1}" destId="{77F34C95-0CB4-46DD-975D-3E1589B86097}" srcOrd="5" destOrd="0" parTransId="{3C2C5348-402D-461D-AAD1-E7F14AE13C67}" sibTransId="{EA3E8495-02D0-4F89-A45B-1A8A328AAFC8}"/>
    <dgm:cxn modelId="{00E52CBE-48AF-4EF1-9FC6-B116C68DE5E4}" type="presOf" srcId="{F4E616F2-A5C4-49B2-9141-B763125857C1}" destId="{FF770CB5-935D-44A4-806F-BAFD147C1C1A}" srcOrd="0" destOrd="0" presId="urn:microsoft.com/office/officeart/2005/8/layout/venn3"/>
    <dgm:cxn modelId="{66C4DA59-7B00-4FFB-A24A-8B9DDE1485DD}" srcId="{F4E616F2-A5C4-49B2-9141-B763125857C1}" destId="{5F408151-8671-447B-846B-58E3FC904941}" srcOrd="12" destOrd="0" parTransId="{857D39F8-F48F-400B-9016-330ABCEC9BE0}" sibTransId="{9F02C8F1-2776-45E7-AB5A-599478247DB1}"/>
    <dgm:cxn modelId="{405214F2-A7BD-4594-9E4D-87BACC75092D}" type="presOf" srcId="{96D039AC-2C44-495C-8118-8F92A28791F8}" destId="{98D30B5D-868B-435B-A51A-0D9888D25EC3}" srcOrd="0" destOrd="0" presId="urn:microsoft.com/office/officeart/2005/8/layout/venn3"/>
    <dgm:cxn modelId="{CD7253C4-1C26-4BB5-9F6F-0EA3D71A7E7E}" type="presOf" srcId="{8E7096A2-04FB-4FB4-931C-776908B42130}" destId="{170C5B49-E0A2-4C48-B454-5F303F7EBA24}" srcOrd="0" destOrd="0" presId="urn:microsoft.com/office/officeart/2005/8/layout/venn3"/>
    <dgm:cxn modelId="{DF12D0F4-B7B2-4F7F-8EC3-7F78E9FCFFD1}" type="presOf" srcId="{950D8F63-C3FC-4D94-A96C-5D769317BD19}" destId="{D4388A50-082B-4DB3-862F-2F7F7D8D530B}" srcOrd="0" destOrd="0" presId="urn:microsoft.com/office/officeart/2005/8/layout/venn3"/>
    <dgm:cxn modelId="{CF22DAA4-4B43-4C7B-A8CC-188D19C8D009}" type="presOf" srcId="{EDB3708D-802A-40F1-93D3-F8C3C86CB3B5}" destId="{78A11F7E-96FC-4B94-9426-0BBB57262596}" srcOrd="0" destOrd="0" presId="urn:microsoft.com/office/officeart/2005/8/layout/venn3"/>
    <dgm:cxn modelId="{E15D4040-8387-4D6E-B76C-36C25780CA53}" type="presParOf" srcId="{FF770CB5-935D-44A4-806F-BAFD147C1C1A}" destId="{78A11F7E-96FC-4B94-9426-0BBB57262596}" srcOrd="0" destOrd="0" presId="urn:microsoft.com/office/officeart/2005/8/layout/venn3"/>
    <dgm:cxn modelId="{D1C086FD-3487-4891-AC49-BF01CA737316}" type="presParOf" srcId="{FF770CB5-935D-44A4-806F-BAFD147C1C1A}" destId="{B517784A-E912-4DA1-95F6-00F18E8718F4}" srcOrd="1" destOrd="0" presId="urn:microsoft.com/office/officeart/2005/8/layout/venn3"/>
    <dgm:cxn modelId="{F3AB3028-89B9-4C93-B62E-74801B31BA1D}" type="presParOf" srcId="{FF770CB5-935D-44A4-806F-BAFD147C1C1A}" destId="{8CBE4DE5-B67F-4358-94A8-C4940E9E4E1F}" srcOrd="2" destOrd="0" presId="urn:microsoft.com/office/officeart/2005/8/layout/venn3"/>
    <dgm:cxn modelId="{1B7AF4D2-21F6-4EEE-A183-00718F0313D8}" type="presParOf" srcId="{FF770CB5-935D-44A4-806F-BAFD147C1C1A}" destId="{2A2EF0AF-AD83-437D-8023-E6F0953214EC}" srcOrd="3" destOrd="0" presId="urn:microsoft.com/office/officeart/2005/8/layout/venn3"/>
    <dgm:cxn modelId="{3DEEA788-F969-4D5A-9690-A553E713BA5A}" type="presParOf" srcId="{FF770CB5-935D-44A4-806F-BAFD147C1C1A}" destId="{CCA393B7-8B42-4EA7-858C-2E335936DA43}" srcOrd="4" destOrd="0" presId="urn:microsoft.com/office/officeart/2005/8/layout/venn3"/>
    <dgm:cxn modelId="{FDAD867C-2A00-4D85-BD0F-9A75A604E5A7}" type="presParOf" srcId="{FF770CB5-935D-44A4-806F-BAFD147C1C1A}" destId="{872E45AF-4BDA-4C37-A3A1-09757BB5CEBE}" srcOrd="5" destOrd="0" presId="urn:microsoft.com/office/officeart/2005/8/layout/venn3"/>
    <dgm:cxn modelId="{4ABFDE4C-18A3-4B0D-A868-CE2EBCB72BBA}" type="presParOf" srcId="{FF770CB5-935D-44A4-806F-BAFD147C1C1A}" destId="{9DBB853F-782A-4CA4-A0A4-5116EA4216E3}" srcOrd="6" destOrd="0" presId="urn:microsoft.com/office/officeart/2005/8/layout/venn3"/>
    <dgm:cxn modelId="{9F609FF7-F703-4442-9D3C-CC5256E3031B}" type="presParOf" srcId="{FF770CB5-935D-44A4-806F-BAFD147C1C1A}" destId="{6F0E07D6-3A5C-403B-9AEF-EB0D69393DE6}" srcOrd="7" destOrd="0" presId="urn:microsoft.com/office/officeart/2005/8/layout/venn3"/>
    <dgm:cxn modelId="{5267CDDC-E303-4F26-AC2E-9A64F83F3CA6}" type="presParOf" srcId="{FF770CB5-935D-44A4-806F-BAFD147C1C1A}" destId="{5D6BCBFD-E284-48AB-B5D2-F9D90779FDE7}" srcOrd="8" destOrd="0" presId="urn:microsoft.com/office/officeart/2005/8/layout/venn3"/>
    <dgm:cxn modelId="{0A326290-51DA-4F68-88C9-1C3381F4AC65}" type="presParOf" srcId="{FF770CB5-935D-44A4-806F-BAFD147C1C1A}" destId="{29372029-B36A-446A-99AF-980DB9C1F764}" srcOrd="9" destOrd="0" presId="urn:microsoft.com/office/officeart/2005/8/layout/venn3"/>
    <dgm:cxn modelId="{048A2CFC-98F7-40B8-B643-207FFF63204E}" type="presParOf" srcId="{FF770CB5-935D-44A4-806F-BAFD147C1C1A}" destId="{F4953CA8-63CB-4B22-80DB-9893EB422ABA}" srcOrd="10" destOrd="0" presId="urn:microsoft.com/office/officeart/2005/8/layout/venn3"/>
    <dgm:cxn modelId="{3ABF852F-1318-4F22-A1B8-7C20C0E5CB46}" type="presParOf" srcId="{FF770CB5-935D-44A4-806F-BAFD147C1C1A}" destId="{25F36AA4-58E6-424C-B6DE-18C9F4751568}" srcOrd="11" destOrd="0" presId="urn:microsoft.com/office/officeart/2005/8/layout/venn3"/>
    <dgm:cxn modelId="{510E1A78-4D96-487E-9CD5-4F07EE4EBBB8}" type="presParOf" srcId="{FF770CB5-935D-44A4-806F-BAFD147C1C1A}" destId="{94DF9038-A8E3-4323-9B49-7CC5671D748C}" srcOrd="12" destOrd="0" presId="urn:microsoft.com/office/officeart/2005/8/layout/venn3"/>
    <dgm:cxn modelId="{8558CC44-8A0D-467B-9B32-E65BA85991DF}" type="presParOf" srcId="{FF770CB5-935D-44A4-806F-BAFD147C1C1A}" destId="{4B299EF2-73CA-49DA-9CF2-BFC8A0BD483D}" srcOrd="13" destOrd="0" presId="urn:microsoft.com/office/officeart/2005/8/layout/venn3"/>
    <dgm:cxn modelId="{0F452E8E-88D2-44C0-9944-33A398B6967F}" type="presParOf" srcId="{FF770CB5-935D-44A4-806F-BAFD147C1C1A}" destId="{D4388A50-082B-4DB3-862F-2F7F7D8D530B}" srcOrd="14" destOrd="0" presId="urn:microsoft.com/office/officeart/2005/8/layout/venn3"/>
    <dgm:cxn modelId="{9DFB219B-726C-4B71-A291-B39751E30BAD}" type="presParOf" srcId="{FF770CB5-935D-44A4-806F-BAFD147C1C1A}" destId="{C68E2884-8221-4A26-AC69-5D952B10E6D7}" srcOrd="15" destOrd="0" presId="urn:microsoft.com/office/officeart/2005/8/layout/venn3"/>
    <dgm:cxn modelId="{960CCA7E-BCE5-48A0-99FA-7458E62E1439}" type="presParOf" srcId="{FF770CB5-935D-44A4-806F-BAFD147C1C1A}" destId="{FB8B324C-9836-4727-87C6-3D95C01F256E}" srcOrd="16" destOrd="0" presId="urn:microsoft.com/office/officeart/2005/8/layout/venn3"/>
    <dgm:cxn modelId="{5FACA544-B78F-4F30-B442-7A7552393651}" type="presParOf" srcId="{FF770CB5-935D-44A4-806F-BAFD147C1C1A}" destId="{D3C0D195-8EF0-4720-84C6-8C9DDB3E26D1}" srcOrd="17" destOrd="0" presId="urn:microsoft.com/office/officeart/2005/8/layout/venn3"/>
    <dgm:cxn modelId="{4A8709A7-C49E-4AB2-9E4D-71996C8C08F1}" type="presParOf" srcId="{FF770CB5-935D-44A4-806F-BAFD147C1C1A}" destId="{C1A2CDC9-FE0B-4AA0-B6D0-E3831CBB2038}" srcOrd="18" destOrd="0" presId="urn:microsoft.com/office/officeart/2005/8/layout/venn3"/>
    <dgm:cxn modelId="{A9CABD10-39F9-4051-8462-08DC5A0013E6}" type="presParOf" srcId="{FF770CB5-935D-44A4-806F-BAFD147C1C1A}" destId="{9E95ABF0-C49C-4317-9767-EF72469959D7}" srcOrd="19" destOrd="0" presId="urn:microsoft.com/office/officeart/2005/8/layout/venn3"/>
    <dgm:cxn modelId="{0BCA24B9-98C5-4F9D-A4CD-F83BDBDF5841}" type="presParOf" srcId="{FF770CB5-935D-44A4-806F-BAFD147C1C1A}" destId="{98D30B5D-868B-435B-A51A-0D9888D25EC3}" srcOrd="20" destOrd="0" presId="urn:microsoft.com/office/officeart/2005/8/layout/venn3"/>
    <dgm:cxn modelId="{256F41BB-EE8A-4AAA-8F8A-87D7BB42F0CA}" type="presParOf" srcId="{FF770CB5-935D-44A4-806F-BAFD147C1C1A}" destId="{830731AC-A05C-4BF1-A02A-8E5B4089D56E}" srcOrd="21" destOrd="0" presId="urn:microsoft.com/office/officeart/2005/8/layout/venn3"/>
    <dgm:cxn modelId="{D8F05E73-B577-478F-AD81-91E583A02CC4}" type="presParOf" srcId="{FF770CB5-935D-44A4-806F-BAFD147C1C1A}" destId="{35AFCE4B-5A47-4205-8A58-CF60DC633D34}" srcOrd="22" destOrd="0" presId="urn:microsoft.com/office/officeart/2005/8/layout/venn3"/>
    <dgm:cxn modelId="{F38CF357-16BF-4187-BB25-351122FEFA2B}" type="presParOf" srcId="{FF770CB5-935D-44A4-806F-BAFD147C1C1A}" destId="{0775AC65-076C-43CD-95F0-BADE63542542}" srcOrd="23" destOrd="0" presId="urn:microsoft.com/office/officeart/2005/8/layout/venn3"/>
    <dgm:cxn modelId="{719BAAD7-649A-40C2-8B1F-380DD25DFC6C}" type="presParOf" srcId="{FF770CB5-935D-44A4-806F-BAFD147C1C1A}" destId="{2DCBC2A6-9089-421C-932B-D605CC74CD35}" srcOrd="24" destOrd="0" presId="urn:microsoft.com/office/officeart/2005/8/layout/venn3"/>
    <dgm:cxn modelId="{5A0A371A-5EF8-4109-9B8D-18B526B6BDC0}" type="presParOf" srcId="{FF770CB5-935D-44A4-806F-BAFD147C1C1A}" destId="{F3E44433-458F-47C3-8545-156BD4BF5A17}" srcOrd="25" destOrd="0" presId="urn:microsoft.com/office/officeart/2005/8/layout/venn3"/>
    <dgm:cxn modelId="{CB319521-0EEF-452D-9F69-FBB2B8DB2028}" type="presParOf" srcId="{FF770CB5-935D-44A4-806F-BAFD147C1C1A}" destId="{DC24EC95-7671-4178-82F3-8CFEAB2023F4}" srcOrd="26" destOrd="0" presId="urn:microsoft.com/office/officeart/2005/8/layout/venn3"/>
    <dgm:cxn modelId="{B7DFAB67-3AA7-4745-88A9-D6186FC00A4E}" type="presParOf" srcId="{FF770CB5-935D-44A4-806F-BAFD147C1C1A}" destId="{230E4C2C-DB5C-4A19-B639-BF8358C8071F}" srcOrd="27" destOrd="0" presId="urn:microsoft.com/office/officeart/2005/8/layout/venn3"/>
    <dgm:cxn modelId="{1CC7862E-F1A4-436A-8C5F-B4E868BA8923}" type="presParOf" srcId="{FF770CB5-935D-44A4-806F-BAFD147C1C1A}" destId="{170C5B49-E0A2-4C48-B454-5F303F7EBA24}" srcOrd="28" destOrd="0" presId="urn:microsoft.com/office/officeart/2005/8/layout/venn3"/>
  </dgm:cxnLst>
  <dgm:bg>
    <a:solidFill>
      <a:srgbClr val="C00000">
        <a:alpha val="0"/>
      </a:srgbClr>
    </a:solidFill>
  </dgm:bg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6A2783E-701B-4207-B875-FFDB1691B365}" type="doc">
      <dgm:prSet loTypeId="urn:microsoft.com/office/officeart/2005/8/layout/cycle7" loCatId="cycle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tr-TR"/>
        </a:p>
      </dgm:t>
    </dgm:pt>
    <dgm:pt modelId="{C3563873-CF80-4EB5-B31B-66F088F41096}">
      <dgm:prSet phldrT="[Metin]" custT="1"/>
      <dgm:spPr>
        <a:solidFill>
          <a:srgbClr val="A40000"/>
        </a:solidFill>
      </dgm:spPr>
      <dgm:t>
        <a:bodyPr/>
        <a:lstStyle/>
        <a:p>
          <a:r>
            <a:rPr lang="tr-TR" sz="1800" b="1" dirty="0" smtClean="0">
              <a:latin typeface="+mn-lt"/>
              <a:ea typeface="+mn-ea"/>
              <a:cs typeface="+mn-cs"/>
            </a:rPr>
            <a:t>İLKELER </a:t>
          </a:r>
          <a:endParaRPr lang="tr-TR" sz="1800" dirty="0">
            <a:latin typeface="+mn-lt"/>
          </a:endParaRPr>
        </a:p>
      </dgm:t>
    </dgm:pt>
    <dgm:pt modelId="{5625C1D3-1901-4794-B388-FC92A965A15F}" type="parTrans" cxnId="{3354F122-1A62-4FBB-A87B-C8378FEED22A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D3A693F5-0600-4067-B673-E11611364B79}" type="sibTrans" cxnId="{3354F122-1A62-4FBB-A87B-C8378FEED22A}">
      <dgm:prSet custT="1"/>
      <dgm:spPr>
        <a:solidFill>
          <a:srgbClr val="A40000"/>
        </a:solidFill>
      </dgm:spPr>
      <dgm:t>
        <a:bodyPr/>
        <a:lstStyle/>
        <a:p>
          <a:endParaRPr lang="tr-TR" sz="1800" dirty="0">
            <a:latin typeface="+mn-lt"/>
          </a:endParaRPr>
        </a:p>
      </dgm:t>
    </dgm:pt>
    <dgm:pt modelId="{A2379D0A-6521-4231-884C-B9F10445799E}">
      <dgm:prSet phldrT="[Metin]" custT="1"/>
      <dgm:spPr>
        <a:solidFill>
          <a:srgbClr val="A40000"/>
        </a:solidFill>
      </dgm:spPr>
      <dgm:t>
        <a:bodyPr/>
        <a:lstStyle/>
        <a:p>
          <a:r>
            <a:rPr lang="tr-TR" sz="1800" b="1" dirty="0" smtClean="0">
              <a:latin typeface="+mn-lt"/>
              <a:ea typeface="+mn-ea"/>
              <a:cs typeface="+mn-cs"/>
            </a:rPr>
            <a:t>ÖRNEK UYGULAMALAR</a:t>
          </a:r>
          <a:endParaRPr lang="tr-TR" sz="1800" dirty="0">
            <a:latin typeface="+mn-lt"/>
          </a:endParaRPr>
        </a:p>
      </dgm:t>
    </dgm:pt>
    <dgm:pt modelId="{DF48ED68-6C28-4F6D-8DD2-4F04F7CC67A1}" type="parTrans" cxnId="{92AC51EF-C1B6-4781-8ABA-BD6BDCE4C25C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5EF07D3F-A116-4CAB-9058-842942CE711B}" type="sibTrans" cxnId="{92AC51EF-C1B6-4781-8ABA-BD6BDCE4C25C}">
      <dgm:prSet custT="1"/>
      <dgm:spPr>
        <a:solidFill>
          <a:srgbClr val="A40000"/>
        </a:solidFill>
      </dgm:spPr>
      <dgm:t>
        <a:bodyPr/>
        <a:lstStyle/>
        <a:p>
          <a:endParaRPr lang="tr-TR" sz="1800" dirty="0">
            <a:latin typeface="+mn-lt"/>
          </a:endParaRPr>
        </a:p>
      </dgm:t>
    </dgm:pt>
    <dgm:pt modelId="{329AB38A-AEE4-4FF1-8EBF-2FE55E2DC05D}">
      <dgm:prSet phldrT="[Metin]" custT="1"/>
      <dgm:spPr>
        <a:solidFill>
          <a:srgbClr val="A40000"/>
        </a:solidFill>
      </dgm:spPr>
      <dgm:t>
        <a:bodyPr/>
        <a:lstStyle/>
        <a:p>
          <a:r>
            <a:rPr lang="tr-TR" sz="1800" b="1" dirty="0" smtClean="0">
              <a:latin typeface="+mn-lt"/>
              <a:ea typeface="+mn-ea"/>
              <a:cs typeface="+mn-cs"/>
            </a:rPr>
            <a:t>METOTLAR </a:t>
          </a:r>
          <a:endParaRPr lang="tr-TR" sz="1800" dirty="0">
            <a:latin typeface="+mn-lt"/>
          </a:endParaRPr>
        </a:p>
      </dgm:t>
    </dgm:pt>
    <dgm:pt modelId="{712C5C35-A5E1-4FE9-B186-99E265642013}" type="parTrans" cxnId="{AE5830DA-E5EF-4582-9D46-CA13D78A6A32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F927EC26-0327-4D53-8D1C-9C902496E082}" type="sibTrans" cxnId="{AE5830DA-E5EF-4582-9D46-CA13D78A6A32}">
      <dgm:prSet custT="1"/>
      <dgm:spPr>
        <a:solidFill>
          <a:srgbClr val="A40000"/>
        </a:solidFill>
      </dgm:spPr>
      <dgm:t>
        <a:bodyPr/>
        <a:lstStyle/>
        <a:p>
          <a:endParaRPr lang="tr-TR" sz="1800" dirty="0">
            <a:latin typeface="+mn-lt"/>
          </a:endParaRPr>
        </a:p>
      </dgm:t>
    </dgm:pt>
    <dgm:pt modelId="{6E7B8EE0-6289-4031-8490-64A84F58B466}" type="pres">
      <dgm:prSet presAssocID="{A6A2783E-701B-4207-B875-FFDB1691B3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C9355DF-FDE0-48BB-9E4D-6A2BE57ED05C}" type="pres">
      <dgm:prSet presAssocID="{C3563873-CF80-4EB5-B31B-66F088F41096}" presName="node" presStyleLbl="node1" presStyleIdx="0" presStyleCnt="3" custScaleX="166329" custScaleY="92340" custRadScaleRad="8539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3E05EC-E301-4F12-9FE5-B18B4B00F87C}" type="pres">
      <dgm:prSet presAssocID="{D3A693F5-0600-4067-B673-E11611364B79}" presName="sibTrans" presStyleLbl="sibTrans2D1" presStyleIdx="0" presStyleCnt="3"/>
      <dgm:spPr/>
      <dgm:t>
        <a:bodyPr/>
        <a:lstStyle/>
        <a:p>
          <a:endParaRPr lang="tr-TR"/>
        </a:p>
      </dgm:t>
    </dgm:pt>
    <dgm:pt modelId="{85633B68-6E57-4051-9643-8BB1339E625F}" type="pres">
      <dgm:prSet presAssocID="{D3A693F5-0600-4067-B673-E11611364B79}" presName="connectorText" presStyleLbl="sibTrans2D1" presStyleIdx="0" presStyleCnt="3"/>
      <dgm:spPr/>
      <dgm:t>
        <a:bodyPr/>
        <a:lstStyle/>
        <a:p>
          <a:endParaRPr lang="tr-TR"/>
        </a:p>
      </dgm:t>
    </dgm:pt>
    <dgm:pt modelId="{61EBC067-8577-4C05-8128-B13C3BB3E8D9}" type="pres">
      <dgm:prSet presAssocID="{A2379D0A-6521-4231-884C-B9F10445799E}" presName="node" presStyleLbl="node1" presStyleIdx="1" presStyleCnt="3" custScaleX="133954" custRadScaleRad="109398" custRadScaleInc="-2642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AC2E6F-33F7-4B1E-BC67-851FCA25B886}" type="pres">
      <dgm:prSet presAssocID="{5EF07D3F-A116-4CAB-9058-842942CE711B}" presName="sibTrans" presStyleLbl="sibTrans2D1" presStyleIdx="1" presStyleCnt="3"/>
      <dgm:spPr/>
      <dgm:t>
        <a:bodyPr/>
        <a:lstStyle/>
        <a:p>
          <a:endParaRPr lang="tr-TR"/>
        </a:p>
      </dgm:t>
    </dgm:pt>
    <dgm:pt modelId="{CC4CD258-87AD-489B-8305-2D65AC5C903E}" type="pres">
      <dgm:prSet presAssocID="{5EF07D3F-A116-4CAB-9058-842942CE711B}" presName="connectorText" presStyleLbl="sibTrans2D1" presStyleIdx="1" presStyleCnt="3"/>
      <dgm:spPr/>
      <dgm:t>
        <a:bodyPr/>
        <a:lstStyle/>
        <a:p>
          <a:endParaRPr lang="tr-TR"/>
        </a:p>
      </dgm:t>
    </dgm:pt>
    <dgm:pt modelId="{F156C1CC-155F-45CC-88EC-F3C79DD57408}" type="pres">
      <dgm:prSet presAssocID="{329AB38A-AEE4-4FF1-8EBF-2FE55E2DC05D}" presName="node" presStyleLbl="node1" presStyleIdx="2" presStyleCnt="3" custScaleX="133954" custRadScaleRad="116969" custRadScaleInc="2797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0B7C35E-458F-405A-A4A9-D7C329F653E5}" type="pres">
      <dgm:prSet presAssocID="{F927EC26-0327-4D53-8D1C-9C902496E082}" presName="sibTrans" presStyleLbl="sibTrans2D1" presStyleIdx="2" presStyleCnt="3"/>
      <dgm:spPr/>
      <dgm:t>
        <a:bodyPr/>
        <a:lstStyle/>
        <a:p>
          <a:endParaRPr lang="tr-TR"/>
        </a:p>
      </dgm:t>
    </dgm:pt>
    <dgm:pt modelId="{F80FCAD8-4D48-4837-908A-223C4F874461}" type="pres">
      <dgm:prSet presAssocID="{F927EC26-0327-4D53-8D1C-9C902496E082}" presName="connectorText" presStyleLbl="sibTrans2D1" presStyleIdx="2" presStyleCnt="3"/>
      <dgm:spPr/>
      <dgm:t>
        <a:bodyPr/>
        <a:lstStyle/>
        <a:p>
          <a:endParaRPr lang="tr-TR"/>
        </a:p>
      </dgm:t>
    </dgm:pt>
  </dgm:ptLst>
  <dgm:cxnLst>
    <dgm:cxn modelId="{19E9A34A-6F53-48D8-B529-800223DB26B0}" type="presOf" srcId="{F927EC26-0327-4D53-8D1C-9C902496E082}" destId="{D0B7C35E-458F-405A-A4A9-D7C329F653E5}" srcOrd="0" destOrd="0" presId="urn:microsoft.com/office/officeart/2005/8/layout/cycle7"/>
    <dgm:cxn modelId="{EA96E291-13DE-432A-AECC-8C72211E98B6}" type="presOf" srcId="{F927EC26-0327-4D53-8D1C-9C902496E082}" destId="{F80FCAD8-4D48-4837-908A-223C4F874461}" srcOrd="1" destOrd="0" presId="urn:microsoft.com/office/officeart/2005/8/layout/cycle7"/>
    <dgm:cxn modelId="{6B230D34-09E0-46DC-BE28-7D09E3CC0842}" type="presOf" srcId="{C3563873-CF80-4EB5-B31B-66F088F41096}" destId="{4C9355DF-FDE0-48BB-9E4D-6A2BE57ED05C}" srcOrd="0" destOrd="0" presId="urn:microsoft.com/office/officeart/2005/8/layout/cycle7"/>
    <dgm:cxn modelId="{1FF00DD9-6BFB-4BDF-958F-84304209E7B4}" type="presOf" srcId="{D3A693F5-0600-4067-B673-E11611364B79}" destId="{85633B68-6E57-4051-9643-8BB1339E625F}" srcOrd="1" destOrd="0" presId="urn:microsoft.com/office/officeart/2005/8/layout/cycle7"/>
    <dgm:cxn modelId="{AE5830DA-E5EF-4582-9D46-CA13D78A6A32}" srcId="{A6A2783E-701B-4207-B875-FFDB1691B365}" destId="{329AB38A-AEE4-4FF1-8EBF-2FE55E2DC05D}" srcOrd="2" destOrd="0" parTransId="{712C5C35-A5E1-4FE9-B186-99E265642013}" sibTransId="{F927EC26-0327-4D53-8D1C-9C902496E082}"/>
    <dgm:cxn modelId="{1F020EAD-6FF2-47EA-9CC3-643BB2DA9349}" type="presOf" srcId="{329AB38A-AEE4-4FF1-8EBF-2FE55E2DC05D}" destId="{F156C1CC-155F-45CC-88EC-F3C79DD57408}" srcOrd="0" destOrd="0" presId="urn:microsoft.com/office/officeart/2005/8/layout/cycle7"/>
    <dgm:cxn modelId="{726761E2-35F6-475B-A958-AB3AE96E55C3}" type="presOf" srcId="{D3A693F5-0600-4067-B673-E11611364B79}" destId="{483E05EC-E301-4F12-9FE5-B18B4B00F87C}" srcOrd="0" destOrd="0" presId="urn:microsoft.com/office/officeart/2005/8/layout/cycle7"/>
    <dgm:cxn modelId="{885CAA85-9247-4B22-BED2-D9DB2C6C4795}" type="presOf" srcId="{5EF07D3F-A116-4CAB-9058-842942CE711B}" destId="{CC4CD258-87AD-489B-8305-2D65AC5C903E}" srcOrd="1" destOrd="0" presId="urn:microsoft.com/office/officeart/2005/8/layout/cycle7"/>
    <dgm:cxn modelId="{92AC51EF-C1B6-4781-8ABA-BD6BDCE4C25C}" srcId="{A6A2783E-701B-4207-B875-FFDB1691B365}" destId="{A2379D0A-6521-4231-884C-B9F10445799E}" srcOrd="1" destOrd="0" parTransId="{DF48ED68-6C28-4F6D-8DD2-4F04F7CC67A1}" sibTransId="{5EF07D3F-A116-4CAB-9058-842942CE711B}"/>
    <dgm:cxn modelId="{7937C0E7-EE1B-4B61-B6E9-01BA65E71627}" type="presOf" srcId="{A6A2783E-701B-4207-B875-FFDB1691B365}" destId="{6E7B8EE0-6289-4031-8490-64A84F58B466}" srcOrd="0" destOrd="0" presId="urn:microsoft.com/office/officeart/2005/8/layout/cycle7"/>
    <dgm:cxn modelId="{3354F122-1A62-4FBB-A87B-C8378FEED22A}" srcId="{A6A2783E-701B-4207-B875-FFDB1691B365}" destId="{C3563873-CF80-4EB5-B31B-66F088F41096}" srcOrd="0" destOrd="0" parTransId="{5625C1D3-1901-4794-B388-FC92A965A15F}" sibTransId="{D3A693F5-0600-4067-B673-E11611364B79}"/>
    <dgm:cxn modelId="{D68F5117-E88A-483F-9F75-FA57FB392C6F}" type="presOf" srcId="{5EF07D3F-A116-4CAB-9058-842942CE711B}" destId="{48AC2E6F-33F7-4B1E-BC67-851FCA25B886}" srcOrd="0" destOrd="0" presId="urn:microsoft.com/office/officeart/2005/8/layout/cycle7"/>
    <dgm:cxn modelId="{B5A02FDE-AD85-42F2-93DE-AFD8D9C50F32}" type="presOf" srcId="{A2379D0A-6521-4231-884C-B9F10445799E}" destId="{61EBC067-8577-4C05-8128-B13C3BB3E8D9}" srcOrd="0" destOrd="0" presId="urn:microsoft.com/office/officeart/2005/8/layout/cycle7"/>
    <dgm:cxn modelId="{FAA7B840-4F40-4D96-9675-2778CFC5F35C}" type="presParOf" srcId="{6E7B8EE0-6289-4031-8490-64A84F58B466}" destId="{4C9355DF-FDE0-48BB-9E4D-6A2BE57ED05C}" srcOrd="0" destOrd="0" presId="urn:microsoft.com/office/officeart/2005/8/layout/cycle7"/>
    <dgm:cxn modelId="{77D412C0-154B-44AC-9647-27957070C046}" type="presParOf" srcId="{6E7B8EE0-6289-4031-8490-64A84F58B466}" destId="{483E05EC-E301-4F12-9FE5-B18B4B00F87C}" srcOrd="1" destOrd="0" presId="urn:microsoft.com/office/officeart/2005/8/layout/cycle7"/>
    <dgm:cxn modelId="{ACDD82B1-CCAB-450E-91D6-D85B1900402E}" type="presParOf" srcId="{483E05EC-E301-4F12-9FE5-B18B4B00F87C}" destId="{85633B68-6E57-4051-9643-8BB1339E625F}" srcOrd="0" destOrd="0" presId="urn:microsoft.com/office/officeart/2005/8/layout/cycle7"/>
    <dgm:cxn modelId="{8E291DEB-31A6-406C-BD85-1FD886421943}" type="presParOf" srcId="{6E7B8EE0-6289-4031-8490-64A84F58B466}" destId="{61EBC067-8577-4C05-8128-B13C3BB3E8D9}" srcOrd="2" destOrd="0" presId="urn:microsoft.com/office/officeart/2005/8/layout/cycle7"/>
    <dgm:cxn modelId="{89049C6E-C578-4A02-8DB3-46FB194BA5A8}" type="presParOf" srcId="{6E7B8EE0-6289-4031-8490-64A84F58B466}" destId="{48AC2E6F-33F7-4B1E-BC67-851FCA25B886}" srcOrd="3" destOrd="0" presId="urn:microsoft.com/office/officeart/2005/8/layout/cycle7"/>
    <dgm:cxn modelId="{5D1694E9-D08A-4FC9-A0FC-494E592E3C62}" type="presParOf" srcId="{48AC2E6F-33F7-4B1E-BC67-851FCA25B886}" destId="{CC4CD258-87AD-489B-8305-2D65AC5C903E}" srcOrd="0" destOrd="0" presId="urn:microsoft.com/office/officeart/2005/8/layout/cycle7"/>
    <dgm:cxn modelId="{16926172-54FC-4DFD-9733-4934DA5DF98E}" type="presParOf" srcId="{6E7B8EE0-6289-4031-8490-64A84F58B466}" destId="{F156C1CC-155F-45CC-88EC-F3C79DD57408}" srcOrd="4" destOrd="0" presId="urn:microsoft.com/office/officeart/2005/8/layout/cycle7"/>
    <dgm:cxn modelId="{1FDEB357-8F02-4375-96B3-F042385F3595}" type="presParOf" srcId="{6E7B8EE0-6289-4031-8490-64A84F58B466}" destId="{D0B7C35E-458F-405A-A4A9-D7C329F653E5}" srcOrd="5" destOrd="0" presId="urn:microsoft.com/office/officeart/2005/8/layout/cycle7"/>
    <dgm:cxn modelId="{1C27DD74-C3C7-4772-87AC-DBFC3ECFA92A}" type="presParOf" srcId="{D0B7C35E-458F-405A-A4A9-D7C329F653E5}" destId="{F80FCAD8-4D48-4837-908A-223C4F874461}" srcOrd="0" destOrd="0" presId="urn:microsoft.com/office/officeart/2005/8/layout/cycle7"/>
  </dgm:cxnLst>
  <dgm:bg>
    <a:noFill/>
  </dgm:bg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4FB0297-1D98-4BD1-868F-CC6222F2E90F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3DD98696-589E-446F-95C0-583FEDF4097E}">
      <dgm:prSet phldrT="[Metin]"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2400" b="1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+mn-ea"/>
              <a:cs typeface="+mn-cs"/>
            </a:rPr>
            <a:t>FUTBOL ANTRENMANIN METODİK İÇERİĞİ</a:t>
          </a:r>
          <a:endParaRPr lang="tr-TR" sz="24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ea typeface="+mn-ea"/>
            <a:cs typeface="+mn-cs"/>
          </a:endParaRPr>
        </a:p>
      </dgm:t>
    </dgm:pt>
    <dgm:pt modelId="{2C53ADE8-9FE0-4E0A-967A-B257EA4A3F19}" type="parTrans" cxnId="{E457E244-2E64-4B36-A5F0-2240FF6AC991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B556AE31-9646-45D0-B1F6-B9345161DC8F}" type="sibTrans" cxnId="{E457E244-2E64-4B36-A5F0-2240FF6AC991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F0B37402-672E-421B-A1CF-B6857D5A6E9B}">
      <dgm:prSet phldrT="[Metin]" custT="1"/>
      <dgm:spPr>
        <a:gradFill rotWithShape="0">
          <a:gsLst>
            <a:gs pos="0">
              <a:srgbClr val="9F293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F293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F293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6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TEKNİK</a:t>
          </a:r>
          <a:endParaRPr lang="tr-TR" sz="16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21C21307-EFB1-4917-983D-248156EB0D6C}" type="parTrans" cxnId="{30FDB319-0013-4F4F-8445-3AD475DC5A07}">
      <dgm:prSet/>
      <dgm:spPr>
        <a:noFill/>
        <a:ln w="25400" cap="flat" cmpd="sng" algn="ctr">
          <a:solidFill>
            <a:srgbClr val="9F2936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34AC246D-C4F8-4463-A99B-A13F614E91C2}" type="sibTrans" cxnId="{30FDB319-0013-4F4F-8445-3AD475DC5A07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E6BD570E-25AE-4EB5-8732-E36305CFE8F7}">
      <dgm:prSet phldrT="[Metin]" custT="1"/>
      <dgm:spPr>
        <a:gradFill rotWithShape="0">
          <a:gsLst>
            <a:gs pos="0">
              <a:srgbClr val="9F293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F293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F293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6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TAKTİK</a:t>
          </a:r>
          <a:endParaRPr lang="tr-TR" sz="16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3455CE0F-4635-40FF-9F24-4FEF54B22ECD}" type="parTrans" cxnId="{AAE378BC-C37A-4829-AD21-421842796E3E}">
      <dgm:prSet/>
      <dgm:spPr>
        <a:noFill/>
        <a:ln w="25400" cap="flat" cmpd="sng" algn="ctr">
          <a:solidFill>
            <a:srgbClr val="9F2936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C38388DE-2B00-4BE0-81E9-B51716D77479}" type="sibTrans" cxnId="{AAE378BC-C37A-4829-AD21-421842796E3E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0D219850-4395-4477-9E9F-5941BA43C9F9}">
      <dgm:prSet custT="1"/>
      <dgm:spPr>
        <a:gradFill rotWithShape="0">
          <a:gsLst>
            <a:gs pos="0">
              <a:srgbClr val="9F293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F293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F293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6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KONDİSYON</a:t>
          </a:r>
          <a:endParaRPr lang="tr-TR" sz="1600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82144684-AEC0-4BF7-8061-6A20E13AE31C}" type="parTrans" cxnId="{486C57CE-EC00-4C6C-8C78-6B36C2FEF472}">
      <dgm:prSet/>
      <dgm:spPr>
        <a:noFill/>
        <a:ln w="25400" cap="flat" cmpd="sng" algn="ctr">
          <a:solidFill>
            <a:srgbClr val="9F2936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BE9638A0-F746-429A-A255-1BFFAE4E602A}" type="sibTrans" cxnId="{486C57CE-EC00-4C6C-8C78-6B36C2FEF472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CCF460EA-F658-4929-942C-8C84FF75B462}">
      <dgm:prSet custT="1"/>
      <dgm:spPr>
        <a:gradFill rotWithShape="0">
          <a:gsLst>
            <a:gs pos="0">
              <a:srgbClr val="9F293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F293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F293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6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PSİKOLOJİK</a:t>
          </a:r>
          <a:endParaRPr lang="tr-TR" sz="1600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B274BD74-B00D-451A-AAA6-D9C31CBCF3B5}" type="parTrans" cxnId="{84E3C5AD-433B-4BE0-8114-070B7D41E036}">
      <dgm:prSet/>
      <dgm:spPr>
        <a:noFill/>
        <a:ln w="25400" cap="flat" cmpd="sng" algn="ctr">
          <a:solidFill>
            <a:srgbClr val="9F2936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3232971E-F14A-4562-B3F3-143F5B65F208}" type="sibTrans" cxnId="{84E3C5AD-433B-4BE0-8114-070B7D41E036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AC80E1FF-B510-498A-AFAB-FBABF8E1AD6F}">
      <dgm:prSet custT="1"/>
      <dgm:spPr>
        <a:gradFill rotWithShape="0">
          <a:gsLst>
            <a:gs pos="0">
              <a:srgbClr val="9F293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F293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F293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6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DİĞER</a:t>
          </a:r>
          <a:endParaRPr lang="tr-TR" sz="1200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28486E05-5AF8-408D-8DD2-0FB41E3769B3}" type="parTrans" cxnId="{7933A7AF-B0AF-491C-AC41-AEA743EBEF9E}">
      <dgm:prSet/>
      <dgm:spPr>
        <a:noFill/>
        <a:ln w="25400" cap="flat" cmpd="sng" algn="ctr">
          <a:solidFill>
            <a:srgbClr val="9F2936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8CCB1ED5-B3DF-46D5-8C91-6476AA90D842}" type="sibTrans" cxnId="{7933A7AF-B0AF-491C-AC41-AEA743EBEF9E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7CFA0FB7-7779-40DA-86C1-F91EB255FD20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HÜCUMDA</a:t>
          </a:r>
          <a:endParaRPr lang="tr-TR" sz="1400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E80255AC-A3B2-4409-8B8B-0E8AC7CB1FB8}" type="parTrans" cxnId="{12B90996-FE5D-40D4-BFD2-A8E141671FB7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29E305D2-5B71-40A9-A935-004560530F5B}" type="sibTrans" cxnId="{12B90996-FE5D-40D4-BFD2-A8E141671FB7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1E49DDCB-9D25-4F98-A660-76B971E16FB4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SAVUNMADA</a:t>
          </a:r>
          <a:endParaRPr lang="tr-TR" sz="1400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DADD56D5-0155-484A-82A4-4538CDFB9A5E}" type="parTrans" cxnId="{2BF9C800-41C1-4024-8059-34FF61A62179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AD739739-8162-4E5B-A4CF-FA475D957B34}" type="sibTrans" cxnId="{2BF9C800-41C1-4024-8059-34FF61A62179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A38D833F-9D40-44FC-910B-7EB42470919E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HÜCUMDA</a:t>
          </a:r>
          <a:endParaRPr lang="tr-TR" sz="1400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28D41599-541C-49AB-840F-F44FC73F0F15}" type="sibTrans" cxnId="{E101EA5F-BED4-438D-B8AC-93702F892470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CA4B332B-47B6-4301-9A44-7E15B4D9110D}" type="parTrans" cxnId="{E101EA5F-BED4-438D-B8AC-93702F892470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3FC7594C-89CE-4E5F-8B0C-1EF6353FB7E2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SAVUNMADA</a:t>
          </a:r>
          <a:endParaRPr lang="tr-TR" sz="1400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15BBAEA1-99F4-4C27-82A8-EE55C93964ED}" type="parTrans" cxnId="{995D38D7-EBBB-475D-95DC-54A8068EEC21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9B324E44-5470-4D46-A97B-8A07367E5E76}" type="sibTrans" cxnId="{995D38D7-EBBB-475D-95DC-54A8068EEC21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5AEB4610-A387-45FB-8401-3A2C19EDA0B9}">
      <dgm:prSet custT="1"/>
      <dgm:spPr>
        <a:gradFill rotWithShape="0">
          <a:gsLst>
            <a:gs pos="0">
              <a:srgbClr val="4E854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E854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E854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BİREYSEL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25284EEB-B654-4B6C-AB36-ADE624144DAB}" type="parTrans" cxnId="{F99315CB-376F-4EC1-B4D1-BCB1E6B76537}">
      <dgm:prSet/>
      <dgm:spPr>
        <a:noFill/>
        <a:ln w="25400" cap="flat" cmpd="sng" algn="ctr">
          <a:solidFill>
            <a:srgbClr val="4E854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6E2A9588-1BFA-4257-AAD0-05AC1119205C}" type="sibTrans" cxnId="{F99315CB-376F-4EC1-B4D1-BCB1E6B76537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416AF979-E656-4CA1-8331-36AF387688C0}">
      <dgm:prSet custT="1"/>
      <dgm:spPr>
        <a:gradFill rotWithShape="0">
          <a:gsLst>
            <a:gs pos="0">
              <a:srgbClr val="4E854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E854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E854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GRUP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3C5CB84B-8F0F-4557-8849-A82181BDE179}" type="parTrans" cxnId="{241FFBC8-15C0-4D9A-91F7-380B7BF58F6D}">
      <dgm:prSet/>
      <dgm:spPr>
        <a:noFill/>
        <a:ln w="25400" cap="flat" cmpd="sng" algn="ctr">
          <a:solidFill>
            <a:srgbClr val="4E854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70ED90A5-EE2F-42C0-AA53-D4815F87880A}" type="sibTrans" cxnId="{241FFBC8-15C0-4D9A-91F7-380B7BF58F6D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2E72BA84-1E3F-433E-9E3D-5C4CA68764AD}">
      <dgm:prSet custT="1"/>
      <dgm:spPr>
        <a:gradFill rotWithShape="0">
          <a:gsLst>
            <a:gs pos="0">
              <a:srgbClr val="4E854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E854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E854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TAKIM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7786B448-EE21-4919-8DC2-794D35D37213}" type="parTrans" cxnId="{4837CB81-B2EA-4AF1-A6AB-50954FDA4717}">
      <dgm:prSet/>
      <dgm:spPr>
        <a:noFill/>
        <a:ln w="25400" cap="flat" cmpd="sng" algn="ctr">
          <a:solidFill>
            <a:srgbClr val="4E854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C5DFD726-E374-47BD-BA10-4313BF50B68A}" type="sibTrans" cxnId="{4837CB81-B2EA-4AF1-A6AB-50954FDA4717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4CC122A3-E237-4AD3-A255-5E8B3F95D1CC}">
      <dgm:prSet custT="1"/>
      <dgm:spPr>
        <a:gradFill rotWithShape="0">
          <a:gsLst>
            <a:gs pos="0">
              <a:srgbClr val="4E854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E854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E854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BİREYSEL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26447ED6-A91E-4E67-9089-AA016663C988}" type="parTrans" cxnId="{F2ED54F4-292B-40C6-A1B0-34AE398C4828}">
      <dgm:prSet/>
      <dgm:spPr>
        <a:noFill/>
        <a:ln w="25400" cap="flat" cmpd="sng" algn="ctr">
          <a:solidFill>
            <a:srgbClr val="4E854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859A1B53-7EAD-43DA-8736-F1347F9A1FDA}" type="sibTrans" cxnId="{F2ED54F4-292B-40C6-A1B0-34AE398C4828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8B90804F-11A4-4AEA-921B-28CAF320180A}">
      <dgm:prSet custT="1"/>
      <dgm:spPr>
        <a:gradFill rotWithShape="0">
          <a:gsLst>
            <a:gs pos="0">
              <a:srgbClr val="4E854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E854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E854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GRUP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CBBBE191-0EF3-4C16-9316-F11E8ACEFE09}" type="parTrans" cxnId="{7B625D3F-46B8-48F7-8EFE-8935A740A226}">
      <dgm:prSet/>
      <dgm:spPr>
        <a:noFill/>
        <a:ln w="25400" cap="flat" cmpd="sng" algn="ctr">
          <a:solidFill>
            <a:srgbClr val="4E854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17A176DF-3B86-48DF-873E-980DF8054E4F}" type="sibTrans" cxnId="{7B625D3F-46B8-48F7-8EFE-8935A740A226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57D7D02D-8291-4196-9F77-2365E201A21E}">
      <dgm:prSet custT="1"/>
      <dgm:spPr>
        <a:gradFill rotWithShape="0">
          <a:gsLst>
            <a:gs pos="0">
              <a:srgbClr val="4E854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E854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E854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TAKIM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EACB85E9-82AF-409C-8642-D66992FB21B4}" type="parTrans" cxnId="{3C6082DF-3D54-4EFF-B60D-D633C0F71957}">
      <dgm:prSet/>
      <dgm:spPr>
        <a:noFill/>
        <a:ln w="25400" cap="flat" cmpd="sng" algn="ctr">
          <a:solidFill>
            <a:srgbClr val="4E8542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CE1A97A3-5EB4-4A19-BF0D-CA449634B8DD}" type="sibTrans" cxnId="{3C6082DF-3D54-4EFF-B60D-D633C0F71957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828C7970-7430-4D46-9392-83F1FC16DC69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KUVVET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B4E96CD0-B008-413C-B625-CD8BFAFB9E34}" type="parTrans" cxnId="{8C18C54B-D31F-4D0B-A8CC-B11EB6C59BB3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C3F7A1D2-D6FD-44E5-8498-FF37AD0EDB2F}" type="sibTrans" cxnId="{8C18C54B-D31F-4D0B-A8CC-B11EB6C59BB3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3FC9ECAD-08E0-40DD-89E6-3DA3376DFB27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DAYANIKLILIK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AA023363-6201-4844-A401-385C548E6A94}" type="parTrans" cxnId="{00B3213F-D647-4881-80EF-D305E6C288CA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C96E90DB-3800-49DB-8FCB-F5E9A2C94994}" type="sibTrans" cxnId="{00B3213F-D647-4881-80EF-D305E6C288CA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4D937F43-3005-4BAB-8E8E-6241800FEF3E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SÜRAT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49C4647D-8BDE-4243-86D7-EF9DA5E7C04E}" type="parTrans" cxnId="{B6F5E458-1F33-4AA2-B8D1-71B23FEFEBEA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55704C23-5CAC-4254-9B0D-FD4280579AAE}" type="sibTrans" cxnId="{B6F5E458-1F33-4AA2-B8D1-71B23FEFEBEA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FF7A7552-6688-4ED7-B66F-D23CD8B22467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HAREKETLİLİK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3C40D48B-9A9C-4462-93A5-9CBF0E1AF71E}" type="parTrans" cxnId="{E1AA656C-2C40-4130-83C4-2F2FA92BC09A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0654ACFA-F030-46CD-89AC-BBC2CAD8AC19}" type="sibTrans" cxnId="{E1AA656C-2C40-4130-83C4-2F2FA92BC09A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7BF15261-D2D3-4B1A-AF3D-0ECC83FFE894}">
      <dgm:prSet custT="1"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sz="1400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KOORDİNASYON</a:t>
          </a:r>
          <a:endParaRPr lang="tr-TR" sz="1400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99E4E209-AFA3-4AE5-8A85-08793993AF6F}" type="parTrans" cxnId="{07E375BC-0417-4E41-87B4-F3F873F55A3C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9F5276A6-7389-4273-9484-F713CACFB295}" type="sibTrans" cxnId="{07E375BC-0417-4E41-87B4-F3F873F55A3C}">
      <dgm:prSet/>
      <dgm:spPr/>
      <dgm:t>
        <a:bodyPr/>
        <a:lstStyle/>
        <a:p>
          <a:endParaRPr lang="tr-TR">
            <a:solidFill>
              <a:schemeClr val="bg1"/>
            </a:solidFill>
            <a:latin typeface="Calibri" pitchFamily="34" charset="0"/>
          </a:endParaRPr>
        </a:p>
      </dgm:t>
    </dgm:pt>
    <dgm:pt modelId="{339031EE-D116-4ACA-BBBC-8DFBA362BF35}">
      <dgm:prSet/>
      <dgm:spPr>
        <a:gradFill rotWithShape="0">
          <a:gsLst>
            <a:gs pos="0">
              <a:srgbClr val="1B587C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1B587C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1B587C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prstMaterial="metal">
          <a:bevelT w="190500" h="38100"/>
        </a:sp3d>
      </dgm:spPr>
      <dgm:t>
        <a:bodyPr/>
        <a:lstStyle/>
        <a:p>
          <a:r>
            <a:rPr lang="tr-TR" b="1" dirty="0" smtClean="0">
              <a:solidFill>
                <a:sysClr val="window" lastClr="FFFFFF"/>
              </a:solidFill>
              <a:latin typeface="Calibri" pitchFamily="34" charset="0"/>
              <a:ea typeface="+mn-ea"/>
              <a:cs typeface="+mn-cs"/>
            </a:rPr>
            <a:t>(SOSYAL,TEORİK VB.)</a:t>
          </a:r>
          <a:endParaRPr lang="tr-TR" b="1" dirty="0">
            <a:solidFill>
              <a:sysClr val="window" lastClr="FFFFFF"/>
            </a:solidFill>
            <a:latin typeface="Calibri" pitchFamily="34" charset="0"/>
            <a:ea typeface="+mn-ea"/>
            <a:cs typeface="+mn-cs"/>
          </a:endParaRPr>
        </a:p>
      </dgm:t>
    </dgm:pt>
    <dgm:pt modelId="{DB768C8C-149B-4C32-A2F2-368F7454C116}" type="parTrans" cxnId="{E419096B-D47C-42C5-9859-81DE0378A6C0}">
      <dgm:prSet/>
      <dgm:spPr>
        <a:noFill/>
        <a:ln w="25400" cap="flat" cmpd="sng" algn="ctr">
          <a:solidFill>
            <a:srgbClr val="1B587C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etal"/>
      </dgm:spPr>
      <dgm:t>
        <a:bodyPr/>
        <a:lstStyle/>
        <a:p>
          <a:endParaRPr lang="tr-TR">
            <a:latin typeface="Calibri" pitchFamily="34" charset="0"/>
          </a:endParaRPr>
        </a:p>
      </dgm:t>
    </dgm:pt>
    <dgm:pt modelId="{FFC09AA2-02F7-4B38-9FA2-6A7622634DBD}" type="sibTrans" cxnId="{E419096B-D47C-42C5-9859-81DE0378A6C0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FE008098-41A8-4D66-876D-9A52A5F664D7}" type="pres">
      <dgm:prSet presAssocID="{B4FB0297-1D98-4BD1-868F-CC6222F2E90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555D6037-3EBD-4ABE-BCC9-38D684C3FBCE}" type="pres">
      <dgm:prSet presAssocID="{3DD98696-589E-446F-95C0-583FEDF4097E}" presName="hierRoot1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F254B568-F8DB-4BD2-8EE8-370B2B726A02}" type="pres">
      <dgm:prSet presAssocID="{3DD98696-589E-446F-95C0-583FEDF4097E}" presName="rootComposite1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BC74EF97-FD1B-469A-B02D-FBF0A1254F6B}" type="pres">
      <dgm:prSet presAssocID="{3DD98696-589E-446F-95C0-583FEDF4097E}" presName="rootText1" presStyleLbl="node0" presStyleIdx="0" presStyleCnt="1" custScaleX="643169">
        <dgm:presLayoutVars>
          <dgm:chPref val="3"/>
        </dgm:presLayoutVars>
      </dgm:prSet>
      <dgm:spPr>
        <a:xfrm>
          <a:off x="1784129" y="3246"/>
          <a:ext cx="5271922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BE25A252-1012-4712-AFE7-DBAFD76D9916}" type="pres">
      <dgm:prSet presAssocID="{3DD98696-589E-446F-95C0-583FEDF4097E}" presName="rootConnector1" presStyleLbl="node1" presStyleIdx="0" presStyleCnt="0"/>
      <dgm:spPr/>
      <dgm:t>
        <a:bodyPr/>
        <a:lstStyle/>
        <a:p>
          <a:endParaRPr lang="tr-TR"/>
        </a:p>
      </dgm:t>
    </dgm:pt>
    <dgm:pt modelId="{800DB12A-CD96-4089-9808-D87006220539}" type="pres">
      <dgm:prSet presAssocID="{3DD98696-589E-446F-95C0-583FEDF4097E}" presName="hierChild2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9BFD42E-FED2-47BB-8245-00DD3B590991}" type="pres">
      <dgm:prSet presAssocID="{21C21307-EFB1-4917-983D-248156EB0D6C}" presName="Name37" presStyleLbl="parChTrans1D2" presStyleIdx="0" presStyleCnt="5"/>
      <dgm:spPr>
        <a:xfrm>
          <a:off x="719172" y="610883"/>
          <a:ext cx="3700918" cy="255207"/>
        </a:xfrm>
        <a:custGeom>
          <a:avLst/>
          <a:gdLst/>
          <a:ahLst/>
          <a:cxnLst/>
          <a:rect l="0" t="0" r="0" b="0"/>
          <a:pathLst>
            <a:path>
              <a:moveTo>
                <a:pt x="3942387" y="0"/>
              </a:moveTo>
              <a:lnTo>
                <a:pt x="3942387" y="131412"/>
              </a:lnTo>
              <a:lnTo>
                <a:pt x="0" y="131412"/>
              </a:lnTo>
              <a:lnTo>
                <a:pt x="0" y="26282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53C3BD92-0F69-4E60-BD87-25EC000AAAF4}" type="pres">
      <dgm:prSet presAssocID="{F0B37402-672E-421B-A1CF-B6857D5A6E9B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5D1008FF-4410-4F50-A8BF-EA6AC01F2F25}" type="pres">
      <dgm:prSet presAssocID="{F0B37402-672E-421B-A1CF-B6857D5A6E9B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2656261-2707-47CA-90E8-94E2F0F6ED8E}" type="pres">
      <dgm:prSet presAssocID="{F0B37402-672E-421B-A1CF-B6857D5A6E9B}" presName="rootText" presStyleLbl="node2" presStyleIdx="0" presStyleCnt="5">
        <dgm:presLayoutVars>
          <dgm:chPref val="3"/>
        </dgm:presLayoutVars>
      </dgm:prSet>
      <dgm:spPr>
        <a:xfrm>
          <a:off x="111534" y="866091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40576DEF-D127-4AFF-9330-FE669F5EB0E9}" type="pres">
      <dgm:prSet presAssocID="{F0B37402-672E-421B-A1CF-B6857D5A6E9B}" presName="rootConnector" presStyleLbl="node2" presStyleIdx="0" presStyleCnt="5"/>
      <dgm:spPr/>
      <dgm:t>
        <a:bodyPr/>
        <a:lstStyle/>
        <a:p>
          <a:endParaRPr lang="tr-TR"/>
        </a:p>
      </dgm:t>
    </dgm:pt>
    <dgm:pt modelId="{3C7108BD-6D12-4D77-B036-113F0080217A}" type="pres">
      <dgm:prSet presAssocID="{F0B37402-672E-421B-A1CF-B6857D5A6E9B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285EDF3E-AE45-4168-B385-813407D8C816}" type="pres">
      <dgm:prSet presAssocID="{E80255AC-A3B2-4409-8B8B-0E8AC7CB1FB8}" presName="Name37" presStyleLbl="parChTrans1D3" presStyleIdx="0" presStyleCnt="10"/>
      <dgm:spPr>
        <a:xfrm>
          <a:off x="233062" y="1473728"/>
          <a:ext cx="182291" cy="559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713"/>
              </a:lnTo>
              <a:lnTo>
                <a:pt x="187732" y="575713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48B98048-23A7-40E7-BBA2-034A7EE86B30}" type="pres">
      <dgm:prSet presAssocID="{7CFA0FB7-7779-40DA-86C1-F91EB255FD20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63FF916-EEE8-4F12-9AD0-1A6FD0E787AA}" type="pres">
      <dgm:prSet presAssocID="{7CFA0FB7-7779-40DA-86C1-F91EB255FD20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F4455933-A97E-4819-B54B-31BB60FA15BB}" type="pres">
      <dgm:prSet presAssocID="{7CFA0FB7-7779-40DA-86C1-F91EB255FD20}" presName="rootText" presStyleLbl="node3" presStyleIdx="0" presStyleCnt="10">
        <dgm:presLayoutVars>
          <dgm:chPref val="3"/>
        </dgm:presLayoutVars>
      </dgm:prSet>
      <dgm:spPr>
        <a:xfrm>
          <a:off x="415353" y="1728936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2479F78A-1973-4659-A4E0-6C3F6B97AB41}" type="pres">
      <dgm:prSet presAssocID="{7CFA0FB7-7779-40DA-86C1-F91EB255FD20}" presName="rootConnector" presStyleLbl="node3" presStyleIdx="0" presStyleCnt="10"/>
      <dgm:spPr/>
      <dgm:t>
        <a:bodyPr/>
        <a:lstStyle/>
        <a:p>
          <a:endParaRPr lang="tr-TR"/>
        </a:p>
      </dgm:t>
    </dgm:pt>
    <dgm:pt modelId="{FC49378E-7420-43EE-980F-AE6E51F10477}" type="pres">
      <dgm:prSet presAssocID="{7CFA0FB7-7779-40DA-86C1-F91EB255FD20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039876C7-BF7D-4E27-8B5D-61355F4E9EDF}" type="pres">
      <dgm:prSet presAssocID="{7CFA0FB7-7779-40DA-86C1-F91EB255FD20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4091F540-9A63-49A7-BCF1-55EB19CFA423}" type="pres">
      <dgm:prSet presAssocID="{DADD56D5-0155-484A-82A4-4538CDFB9A5E}" presName="Name37" presStyleLbl="parChTrans1D3" presStyleIdx="1" presStyleCnt="10"/>
      <dgm:spPr>
        <a:xfrm>
          <a:off x="233062" y="1473728"/>
          <a:ext cx="182291" cy="1421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4315"/>
              </a:lnTo>
              <a:lnTo>
                <a:pt x="187732" y="146431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7604EF3B-F968-4AFE-8612-058F189EF015}" type="pres">
      <dgm:prSet presAssocID="{1E49DDCB-9D25-4F98-A660-76B971E16FB4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8BAD7BFA-0ACC-4430-A6BB-740C5E91E7EC}" type="pres">
      <dgm:prSet presAssocID="{1E49DDCB-9D25-4F98-A660-76B971E16FB4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1927EDE-6FA3-489A-A9C2-ED66F0AD736F}" type="pres">
      <dgm:prSet presAssocID="{1E49DDCB-9D25-4F98-A660-76B971E16FB4}" presName="rootText" presStyleLbl="node3" presStyleIdx="1" presStyleCnt="10">
        <dgm:presLayoutVars>
          <dgm:chPref val="3"/>
        </dgm:presLayoutVars>
      </dgm:prSet>
      <dgm:spPr>
        <a:xfrm>
          <a:off x="415353" y="2591781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F48C8291-F28D-4002-AF6E-7EC9B07756E9}" type="pres">
      <dgm:prSet presAssocID="{1E49DDCB-9D25-4F98-A660-76B971E16FB4}" presName="rootConnector" presStyleLbl="node3" presStyleIdx="1" presStyleCnt="10"/>
      <dgm:spPr/>
      <dgm:t>
        <a:bodyPr/>
        <a:lstStyle/>
        <a:p>
          <a:endParaRPr lang="tr-TR"/>
        </a:p>
      </dgm:t>
    </dgm:pt>
    <dgm:pt modelId="{9744CA16-23A0-4290-ABDA-1FC5AC426A58}" type="pres">
      <dgm:prSet presAssocID="{1E49DDCB-9D25-4F98-A660-76B971E16FB4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A5983EE-A6CA-4FC3-881E-0B18188ABA6B}" type="pres">
      <dgm:prSet presAssocID="{1E49DDCB-9D25-4F98-A660-76B971E16FB4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86DA5A14-6803-49C9-88F9-7C357272219C}" type="pres">
      <dgm:prSet presAssocID="{F0B37402-672E-421B-A1CF-B6857D5A6E9B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336C204-3062-4B5E-85AC-47B2343C71EA}" type="pres">
      <dgm:prSet presAssocID="{3455CE0F-4635-40FF-9F24-4FEF54B22ECD}" presName="Name37" presStyleLbl="parChTrans1D2" presStyleIdx="1" presStyleCnt="5"/>
      <dgm:spPr>
        <a:xfrm>
          <a:off x="3228714" y="610883"/>
          <a:ext cx="1191376" cy="255207"/>
        </a:xfrm>
        <a:custGeom>
          <a:avLst/>
          <a:gdLst/>
          <a:ahLst/>
          <a:cxnLst/>
          <a:rect l="0" t="0" r="0" b="0"/>
          <a:pathLst>
            <a:path>
              <a:moveTo>
                <a:pt x="1357933" y="0"/>
              </a:moveTo>
              <a:lnTo>
                <a:pt x="1357933" y="131412"/>
              </a:lnTo>
              <a:lnTo>
                <a:pt x="0" y="131412"/>
              </a:lnTo>
              <a:lnTo>
                <a:pt x="0" y="26282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CA0A3AC8-2137-486C-8689-02832F8C29CA}" type="pres">
      <dgm:prSet presAssocID="{E6BD570E-25AE-4EB5-8732-E36305CFE8F7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0E0547E1-11C8-48F4-ADD7-AB0BE0C24BF1}" type="pres">
      <dgm:prSet presAssocID="{E6BD570E-25AE-4EB5-8732-E36305CFE8F7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389CBD0-0708-4695-96C8-7343134C05A3}" type="pres">
      <dgm:prSet presAssocID="{E6BD570E-25AE-4EB5-8732-E36305CFE8F7}" presName="rootText" presStyleLbl="node2" presStyleIdx="1" presStyleCnt="5">
        <dgm:presLayoutVars>
          <dgm:chPref val="3"/>
        </dgm:presLayoutVars>
      </dgm:prSet>
      <dgm:spPr>
        <a:xfrm>
          <a:off x="2621077" y="866091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FBA409FC-90AB-4408-9C95-4A33BDDC7317}" type="pres">
      <dgm:prSet presAssocID="{E6BD570E-25AE-4EB5-8732-E36305CFE8F7}" presName="rootConnector" presStyleLbl="node2" presStyleIdx="1" presStyleCnt="5"/>
      <dgm:spPr/>
      <dgm:t>
        <a:bodyPr/>
        <a:lstStyle/>
        <a:p>
          <a:endParaRPr lang="tr-TR"/>
        </a:p>
      </dgm:t>
    </dgm:pt>
    <dgm:pt modelId="{9349E0D0-11CE-4AE8-854D-794568D83D4F}" type="pres">
      <dgm:prSet presAssocID="{E6BD570E-25AE-4EB5-8732-E36305CFE8F7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BE1431EB-3A40-4A4F-B61D-A86D9017E2EB}" type="pres">
      <dgm:prSet presAssocID="{CA4B332B-47B6-4301-9A44-7E15B4D9110D}" presName="Name37" presStyleLbl="parChTrans1D3" presStyleIdx="2" presStyleCnt="10"/>
      <dgm:spPr>
        <a:xfrm>
          <a:off x="2493473" y="1473728"/>
          <a:ext cx="735241" cy="255207"/>
        </a:xfrm>
        <a:custGeom>
          <a:avLst/>
          <a:gdLst/>
          <a:ahLst/>
          <a:cxnLst/>
          <a:rect l="0" t="0" r="0" b="0"/>
          <a:pathLst>
            <a:path>
              <a:moveTo>
                <a:pt x="757188" y="0"/>
              </a:moveTo>
              <a:lnTo>
                <a:pt x="757188" y="131412"/>
              </a:lnTo>
              <a:lnTo>
                <a:pt x="0" y="131412"/>
              </a:lnTo>
              <a:lnTo>
                <a:pt x="0" y="26282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24A2DCEE-6D74-48C4-94B8-ABF4DD3C029D}" type="pres">
      <dgm:prSet presAssocID="{A38D833F-9D40-44FC-910B-7EB42470919E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E7BD9D61-9C2C-4CB6-BBB7-928C13169004}" type="pres">
      <dgm:prSet presAssocID="{A38D833F-9D40-44FC-910B-7EB42470919E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7C9AC5A7-4CBF-4D9B-8D39-5858EC98B42E}" type="pres">
      <dgm:prSet presAssocID="{A38D833F-9D40-44FC-910B-7EB42470919E}" presName="rootText" presStyleLbl="node3" presStyleIdx="2" presStyleCnt="10">
        <dgm:presLayoutVars>
          <dgm:chPref val="3"/>
        </dgm:presLayoutVars>
      </dgm:prSet>
      <dgm:spPr>
        <a:xfrm>
          <a:off x="1885835" y="1728936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FFBFEC30-57C5-4CB9-9483-0AE378FBAC61}" type="pres">
      <dgm:prSet presAssocID="{A38D833F-9D40-44FC-910B-7EB42470919E}" presName="rootConnector" presStyleLbl="node3" presStyleIdx="2" presStyleCnt="10"/>
      <dgm:spPr/>
      <dgm:t>
        <a:bodyPr/>
        <a:lstStyle/>
        <a:p>
          <a:endParaRPr lang="tr-TR"/>
        </a:p>
      </dgm:t>
    </dgm:pt>
    <dgm:pt modelId="{FC9F3811-F0F5-4A26-91CB-423DA6E1FA74}" type="pres">
      <dgm:prSet presAssocID="{A38D833F-9D40-44FC-910B-7EB42470919E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A03F282A-96CC-4271-A1B4-9A40213B0495}" type="pres">
      <dgm:prSet presAssocID="{25284EEB-B654-4B6C-AB36-ADE624144DAB}" presName="Name37" presStyleLbl="parChTrans1D4" presStyleIdx="0" presStyleCnt="6"/>
      <dgm:spPr>
        <a:xfrm>
          <a:off x="2007363" y="2336573"/>
          <a:ext cx="182291" cy="559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713"/>
              </a:lnTo>
              <a:lnTo>
                <a:pt x="187732" y="575713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CD1710F9-DC4D-432F-9209-53599A4E66E2}" type="pres">
      <dgm:prSet presAssocID="{5AEB4610-A387-45FB-8401-3A2C19EDA0B9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74387B96-4F47-449F-873A-236F437553E9}" type="pres">
      <dgm:prSet presAssocID="{5AEB4610-A387-45FB-8401-3A2C19EDA0B9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CD516968-B029-4E9C-8FD4-4694DCF0B35A}" type="pres">
      <dgm:prSet presAssocID="{5AEB4610-A387-45FB-8401-3A2C19EDA0B9}" presName="rootText" presStyleLbl="node4" presStyleIdx="0" presStyleCnt="6" custScaleX="79067">
        <dgm:presLayoutVars>
          <dgm:chPref val="3"/>
        </dgm:presLayoutVars>
      </dgm:prSet>
      <dgm:spPr>
        <a:xfrm>
          <a:off x="2189654" y="2591781"/>
          <a:ext cx="960881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6FA19B96-13D5-4BF8-A965-37A147C90DB6}" type="pres">
      <dgm:prSet presAssocID="{5AEB4610-A387-45FB-8401-3A2C19EDA0B9}" presName="rootConnector" presStyleLbl="node4" presStyleIdx="0" presStyleCnt="6"/>
      <dgm:spPr/>
      <dgm:t>
        <a:bodyPr/>
        <a:lstStyle/>
        <a:p>
          <a:endParaRPr lang="tr-TR"/>
        </a:p>
      </dgm:t>
    </dgm:pt>
    <dgm:pt modelId="{FF004415-CA9D-43A0-AA07-8CC10F6B0E8C}" type="pres">
      <dgm:prSet presAssocID="{5AEB4610-A387-45FB-8401-3A2C19EDA0B9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3BBC448F-0AFA-4B23-B9F5-7D854D94530D}" type="pres">
      <dgm:prSet presAssocID="{5AEB4610-A387-45FB-8401-3A2C19EDA0B9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45A256F1-0393-4278-8910-5060D50A9DAB}" type="pres">
      <dgm:prSet presAssocID="{3C5CB84B-8F0F-4557-8849-A82181BDE179}" presName="Name37" presStyleLbl="parChTrans1D4" presStyleIdx="1" presStyleCnt="6"/>
      <dgm:spPr>
        <a:xfrm>
          <a:off x="2007363" y="2336573"/>
          <a:ext cx="182291" cy="1421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4315"/>
              </a:lnTo>
              <a:lnTo>
                <a:pt x="187732" y="146431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998EA77B-B5FD-43FB-8E07-505F0D4704DB}" type="pres">
      <dgm:prSet presAssocID="{416AF979-E656-4CA1-8331-36AF387688C0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70CFEAB5-C0F0-4ACD-A26F-ABAD06CE87C2}" type="pres">
      <dgm:prSet presAssocID="{416AF979-E656-4CA1-8331-36AF387688C0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3E35F8DA-18C6-4E59-A058-1A5C6455F0C6}" type="pres">
      <dgm:prSet presAssocID="{416AF979-E656-4CA1-8331-36AF387688C0}" presName="rootText" presStyleLbl="node4" presStyleIdx="1" presStyleCnt="6" custScaleX="79067">
        <dgm:presLayoutVars>
          <dgm:chPref val="3"/>
        </dgm:presLayoutVars>
      </dgm:prSet>
      <dgm:spPr>
        <a:xfrm>
          <a:off x="2189654" y="3454626"/>
          <a:ext cx="960881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41E9FEC5-BC13-4769-AA2C-9935C1DB9C59}" type="pres">
      <dgm:prSet presAssocID="{416AF979-E656-4CA1-8331-36AF387688C0}" presName="rootConnector" presStyleLbl="node4" presStyleIdx="1" presStyleCnt="6"/>
      <dgm:spPr/>
      <dgm:t>
        <a:bodyPr/>
        <a:lstStyle/>
        <a:p>
          <a:endParaRPr lang="tr-TR"/>
        </a:p>
      </dgm:t>
    </dgm:pt>
    <dgm:pt modelId="{00361789-7D36-426F-857E-1EA12E7EA79D}" type="pres">
      <dgm:prSet presAssocID="{416AF979-E656-4CA1-8331-36AF387688C0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BF6708A9-B9A3-4302-9424-1158E2562E5A}" type="pres">
      <dgm:prSet presAssocID="{416AF979-E656-4CA1-8331-36AF387688C0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686B6D3-FCFB-44CD-BEF5-00BBE23275B6}" type="pres">
      <dgm:prSet presAssocID="{7786B448-EE21-4919-8DC2-794D35D37213}" presName="Name37" presStyleLbl="parChTrans1D4" presStyleIdx="2" presStyleCnt="6"/>
      <dgm:spPr>
        <a:xfrm>
          <a:off x="2007363" y="2336573"/>
          <a:ext cx="182291" cy="2284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916"/>
              </a:lnTo>
              <a:lnTo>
                <a:pt x="187732" y="2352916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E0F0AE61-E377-413D-8FF7-3A3E7138EC1B}" type="pres">
      <dgm:prSet presAssocID="{2E72BA84-1E3F-433E-9E3D-5C4CA68764AD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7625D771-C0CB-47D1-9947-EB96B560CF18}" type="pres">
      <dgm:prSet presAssocID="{2E72BA84-1E3F-433E-9E3D-5C4CA68764AD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E973198A-7FF0-438F-96BD-72ACB3561734}" type="pres">
      <dgm:prSet presAssocID="{2E72BA84-1E3F-433E-9E3D-5C4CA68764AD}" presName="rootText" presStyleLbl="node4" presStyleIdx="2" presStyleCnt="6" custScaleX="79067">
        <dgm:presLayoutVars>
          <dgm:chPref val="3"/>
        </dgm:presLayoutVars>
      </dgm:prSet>
      <dgm:spPr>
        <a:xfrm>
          <a:off x="2189654" y="4317471"/>
          <a:ext cx="960881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9466A938-2832-476E-9987-B82807BB1C20}" type="pres">
      <dgm:prSet presAssocID="{2E72BA84-1E3F-433E-9E3D-5C4CA68764AD}" presName="rootConnector" presStyleLbl="node4" presStyleIdx="2" presStyleCnt="6"/>
      <dgm:spPr/>
      <dgm:t>
        <a:bodyPr/>
        <a:lstStyle/>
        <a:p>
          <a:endParaRPr lang="tr-TR"/>
        </a:p>
      </dgm:t>
    </dgm:pt>
    <dgm:pt modelId="{9E301DA8-24D4-42F6-B0E9-94656C4BAB67}" type="pres">
      <dgm:prSet presAssocID="{2E72BA84-1E3F-433E-9E3D-5C4CA68764AD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AFC9E45-FA9C-45EB-BB88-761A338325B2}" type="pres">
      <dgm:prSet presAssocID="{2E72BA84-1E3F-433E-9E3D-5C4CA68764AD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424D9964-48C4-42B5-A156-D546443B04D3}" type="pres">
      <dgm:prSet presAssocID="{A38D833F-9D40-44FC-910B-7EB42470919E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CF19A83-B1CE-4534-9E7C-62CD6B95F14E}" type="pres">
      <dgm:prSet presAssocID="{15BBAEA1-99F4-4C27-82A8-EE55C93964ED}" presName="Name37" presStyleLbl="parChTrans1D3" presStyleIdx="3" presStyleCnt="10"/>
      <dgm:spPr>
        <a:xfrm>
          <a:off x="3228714" y="1473728"/>
          <a:ext cx="735241" cy="255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412"/>
              </a:lnTo>
              <a:lnTo>
                <a:pt x="757188" y="131412"/>
              </a:lnTo>
              <a:lnTo>
                <a:pt x="757188" y="26282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9A379893-9AC8-4402-B0DD-1129ACCCB8DA}" type="pres">
      <dgm:prSet presAssocID="{3FC7594C-89CE-4E5F-8B0C-1EF6353FB7E2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3AA489EC-C6CC-4E3B-85C0-397B86F40136}" type="pres">
      <dgm:prSet presAssocID="{3FC7594C-89CE-4E5F-8B0C-1EF6353FB7E2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211CAE7-769B-4E99-A58B-D9E4D331B318}" type="pres">
      <dgm:prSet presAssocID="{3FC7594C-89CE-4E5F-8B0C-1EF6353FB7E2}" presName="rootText" presStyleLbl="node3" presStyleIdx="3" presStyleCnt="10">
        <dgm:presLayoutVars>
          <dgm:chPref val="3"/>
        </dgm:presLayoutVars>
      </dgm:prSet>
      <dgm:spPr>
        <a:xfrm>
          <a:off x="3356318" y="1728936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C0FD057B-E92D-4D15-BE53-8322062D191A}" type="pres">
      <dgm:prSet presAssocID="{3FC7594C-89CE-4E5F-8B0C-1EF6353FB7E2}" presName="rootConnector" presStyleLbl="node3" presStyleIdx="3" presStyleCnt="10"/>
      <dgm:spPr/>
      <dgm:t>
        <a:bodyPr/>
        <a:lstStyle/>
        <a:p>
          <a:endParaRPr lang="tr-TR"/>
        </a:p>
      </dgm:t>
    </dgm:pt>
    <dgm:pt modelId="{1778135F-D154-42D3-BE30-99AAC4536861}" type="pres">
      <dgm:prSet presAssocID="{3FC7594C-89CE-4E5F-8B0C-1EF6353FB7E2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7D1E33B-94CA-4213-B82E-3611D61BC415}" type="pres">
      <dgm:prSet presAssocID="{26447ED6-A91E-4E67-9089-AA016663C988}" presName="Name37" presStyleLbl="parChTrans1D4" presStyleIdx="3" presStyleCnt="6"/>
      <dgm:spPr>
        <a:xfrm>
          <a:off x="3477845" y="2336573"/>
          <a:ext cx="182291" cy="559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713"/>
              </a:lnTo>
              <a:lnTo>
                <a:pt x="187732" y="575713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B3D11DF2-F0EC-46C5-81EC-7E91CF6B938E}" type="pres">
      <dgm:prSet presAssocID="{4CC122A3-E237-4AD3-A255-5E8B3F95D1CC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0450424E-2D3E-41B2-BF8F-6324E354A117}" type="pres">
      <dgm:prSet presAssocID="{4CC122A3-E237-4AD3-A255-5E8B3F95D1CC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A13EF2B6-6A13-4677-A773-085178CE8A63}" type="pres">
      <dgm:prSet presAssocID="{4CC122A3-E237-4AD3-A255-5E8B3F95D1CC}" presName="rootText" presStyleLbl="node4" presStyleIdx="3" presStyleCnt="6" custScaleX="79067">
        <dgm:presLayoutVars>
          <dgm:chPref val="3"/>
        </dgm:presLayoutVars>
      </dgm:prSet>
      <dgm:spPr>
        <a:xfrm>
          <a:off x="3660136" y="2591781"/>
          <a:ext cx="960881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2AD7EA1A-4D23-424C-AEBC-A92FF5822F5F}" type="pres">
      <dgm:prSet presAssocID="{4CC122A3-E237-4AD3-A255-5E8B3F95D1CC}" presName="rootConnector" presStyleLbl="node4" presStyleIdx="3" presStyleCnt="6"/>
      <dgm:spPr/>
      <dgm:t>
        <a:bodyPr/>
        <a:lstStyle/>
        <a:p>
          <a:endParaRPr lang="tr-TR"/>
        </a:p>
      </dgm:t>
    </dgm:pt>
    <dgm:pt modelId="{15EF531D-F15B-44DD-9B31-2AE6FDDF44D8}" type="pres">
      <dgm:prSet presAssocID="{4CC122A3-E237-4AD3-A255-5E8B3F95D1CC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323B33C-E374-4410-83EB-F918151F60BC}" type="pres">
      <dgm:prSet presAssocID="{4CC122A3-E237-4AD3-A255-5E8B3F95D1CC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5FC2CC62-3593-49F8-8793-3DB552A95D8A}" type="pres">
      <dgm:prSet presAssocID="{CBBBE191-0EF3-4C16-9316-F11E8ACEFE09}" presName="Name37" presStyleLbl="parChTrans1D4" presStyleIdx="4" presStyleCnt="6"/>
      <dgm:spPr>
        <a:xfrm>
          <a:off x="3477845" y="2336573"/>
          <a:ext cx="182291" cy="1421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4315"/>
              </a:lnTo>
              <a:lnTo>
                <a:pt x="187732" y="146431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4F89EA62-F862-4150-B2AB-5482E3A25954}" type="pres">
      <dgm:prSet presAssocID="{8B90804F-11A4-4AEA-921B-28CAF320180A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BC12DA9-669B-404D-B418-74D69A83CFAC}" type="pres">
      <dgm:prSet presAssocID="{8B90804F-11A4-4AEA-921B-28CAF320180A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F459873C-639C-4ACA-8A39-DB6A02EF8620}" type="pres">
      <dgm:prSet presAssocID="{8B90804F-11A4-4AEA-921B-28CAF320180A}" presName="rootText" presStyleLbl="node4" presStyleIdx="4" presStyleCnt="6" custScaleX="79067">
        <dgm:presLayoutVars>
          <dgm:chPref val="3"/>
        </dgm:presLayoutVars>
      </dgm:prSet>
      <dgm:spPr>
        <a:xfrm>
          <a:off x="3660136" y="3454626"/>
          <a:ext cx="960881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CF2A8830-F49A-4178-89A9-C4C4F138D9E8}" type="pres">
      <dgm:prSet presAssocID="{8B90804F-11A4-4AEA-921B-28CAF320180A}" presName="rootConnector" presStyleLbl="node4" presStyleIdx="4" presStyleCnt="6"/>
      <dgm:spPr/>
      <dgm:t>
        <a:bodyPr/>
        <a:lstStyle/>
        <a:p>
          <a:endParaRPr lang="tr-TR"/>
        </a:p>
      </dgm:t>
    </dgm:pt>
    <dgm:pt modelId="{7923BE30-5421-4BD7-9472-C45EED610ECD}" type="pres">
      <dgm:prSet presAssocID="{8B90804F-11A4-4AEA-921B-28CAF320180A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ACDFB39-DBCD-46E3-810C-D2CCA564AEF8}" type="pres">
      <dgm:prSet presAssocID="{8B90804F-11A4-4AEA-921B-28CAF320180A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89116A4F-569F-476D-A99D-BDCC99C669C9}" type="pres">
      <dgm:prSet presAssocID="{EACB85E9-82AF-409C-8642-D66992FB21B4}" presName="Name37" presStyleLbl="parChTrans1D4" presStyleIdx="5" presStyleCnt="6"/>
      <dgm:spPr>
        <a:xfrm>
          <a:off x="3477845" y="2336573"/>
          <a:ext cx="182291" cy="2284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916"/>
              </a:lnTo>
              <a:lnTo>
                <a:pt x="187732" y="2352916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346B0CCB-0F7F-4690-8E49-1CE69FA646D5}" type="pres">
      <dgm:prSet presAssocID="{57D7D02D-8291-4196-9F77-2365E201A21E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105C1A8-5E42-4BE8-805A-6533F664AE89}" type="pres">
      <dgm:prSet presAssocID="{57D7D02D-8291-4196-9F77-2365E201A21E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44BD1A9-4BF2-4823-B62E-6CCB0C04607D}" type="pres">
      <dgm:prSet presAssocID="{57D7D02D-8291-4196-9F77-2365E201A21E}" presName="rootText" presStyleLbl="node4" presStyleIdx="5" presStyleCnt="6" custScaleX="79067">
        <dgm:presLayoutVars>
          <dgm:chPref val="3"/>
        </dgm:presLayoutVars>
      </dgm:prSet>
      <dgm:spPr>
        <a:xfrm>
          <a:off x="3660136" y="4317471"/>
          <a:ext cx="960881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6EC9AB2B-2C35-4BE4-92F2-46051E6F77EF}" type="pres">
      <dgm:prSet presAssocID="{57D7D02D-8291-4196-9F77-2365E201A21E}" presName="rootConnector" presStyleLbl="node4" presStyleIdx="5" presStyleCnt="6"/>
      <dgm:spPr/>
      <dgm:t>
        <a:bodyPr/>
        <a:lstStyle/>
        <a:p>
          <a:endParaRPr lang="tr-TR"/>
        </a:p>
      </dgm:t>
    </dgm:pt>
    <dgm:pt modelId="{2B7C555C-7DDF-4F1C-9C38-811D5DCBD349}" type="pres">
      <dgm:prSet presAssocID="{57D7D02D-8291-4196-9F77-2365E201A21E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3344B1C4-5395-45A6-BBC6-1199F535ECC4}" type="pres">
      <dgm:prSet presAssocID="{57D7D02D-8291-4196-9F77-2365E201A21E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1BFD903-5B07-466A-9FFA-1AB46C742C21}" type="pres">
      <dgm:prSet presAssocID="{3FC7594C-89CE-4E5F-8B0C-1EF6353FB7E2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B8F1D70B-76F1-44AB-9D63-2633BEA2F3C5}" type="pres">
      <dgm:prSet presAssocID="{E6BD570E-25AE-4EB5-8732-E36305CFE8F7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A5918420-82BE-45A2-A225-7C9EDB88486E}" type="pres">
      <dgm:prSet presAssocID="{82144684-AEC0-4BF7-8061-6A20E13AE31C}" presName="Name37" presStyleLbl="parChTrans1D2" presStyleIdx="2" presStyleCnt="5"/>
      <dgm:spPr>
        <a:xfrm>
          <a:off x="4420090" y="610883"/>
          <a:ext cx="759953" cy="255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412"/>
              </a:lnTo>
              <a:lnTo>
                <a:pt x="913632" y="131412"/>
              </a:lnTo>
              <a:lnTo>
                <a:pt x="913632" y="26282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B659CF7B-7245-4B68-AD6C-EB2AA145FA12}" type="pres">
      <dgm:prSet presAssocID="{0D219850-4395-4477-9E9F-5941BA43C9F9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6CFE181-50E9-48BF-9F78-0398E1897ED6}" type="pres">
      <dgm:prSet presAssocID="{0D219850-4395-4477-9E9F-5941BA43C9F9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493A1AE7-8249-45F1-ACF6-FB36AF6ED6D7}" type="pres">
      <dgm:prSet presAssocID="{0D219850-4395-4477-9E9F-5941BA43C9F9}" presName="rootText" presStyleLbl="node2" presStyleIdx="2" presStyleCnt="5">
        <dgm:presLayoutVars>
          <dgm:chPref val="3"/>
        </dgm:presLayoutVars>
      </dgm:prSet>
      <dgm:spPr>
        <a:xfrm>
          <a:off x="4572407" y="866091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0638E0BB-E2F5-424F-80F8-6842D90F3B85}" type="pres">
      <dgm:prSet presAssocID="{0D219850-4395-4477-9E9F-5941BA43C9F9}" presName="rootConnector" presStyleLbl="node2" presStyleIdx="2" presStyleCnt="5"/>
      <dgm:spPr/>
      <dgm:t>
        <a:bodyPr/>
        <a:lstStyle/>
        <a:p>
          <a:endParaRPr lang="tr-TR"/>
        </a:p>
      </dgm:t>
    </dgm:pt>
    <dgm:pt modelId="{D3ABC0D6-0649-4719-8375-34904D4E6F6C}" type="pres">
      <dgm:prSet presAssocID="{0D219850-4395-4477-9E9F-5941BA43C9F9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0C14127D-BBA6-4E06-8060-91914B818DC7}" type="pres">
      <dgm:prSet presAssocID="{B4E96CD0-B008-413C-B625-CD8BFAFB9E34}" presName="Name37" presStyleLbl="parChTrans1D3" presStyleIdx="4" presStyleCnt="10"/>
      <dgm:spPr>
        <a:xfrm>
          <a:off x="4693934" y="1473728"/>
          <a:ext cx="182291" cy="559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5713"/>
              </a:lnTo>
              <a:lnTo>
                <a:pt x="187732" y="575713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ABDBC5F6-19DF-40EE-B1DB-FEE9A631C9E4}" type="pres">
      <dgm:prSet presAssocID="{828C7970-7430-4D46-9392-83F1FC16DC69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4A63FD9-1EAB-4DAA-893D-2B64DA41CC17}" type="pres">
      <dgm:prSet presAssocID="{828C7970-7430-4D46-9392-83F1FC16DC69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1469168-4BF7-40FE-B912-E2563FE571A4}" type="pres">
      <dgm:prSet presAssocID="{828C7970-7430-4D46-9392-83F1FC16DC69}" presName="rootText" presStyleLbl="node3" presStyleIdx="4" presStyleCnt="10" custScaleX="112230">
        <dgm:presLayoutVars>
          <dgm:chPref val="3"/>
        </dgm:presLayoutVars>
      </dgm:prSet>
      <dgm:spPr>
        <a:xfrm>
          <a:off x="4876225" y="1728936"/>
          <a:ext cx="1363902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7FCCE183-8C1C-4B97-9797-2FE41ECA594E}" type="pres">
      <dgm:prSet presAssocID="{828C7970-7430-4D46-9392-83F1FC16DC69}" presName="rootConnector" presStyleLbl="node3" presStyleIdx="4" presStyleCnt="10"/>
      <dgm:spPr/>
      <dgm:t>
        <a:bodyPr/>
        <a:lstStyle/>
        <a:p>
          <a:endParaRPr lang="tr-TR"/>
        </a:p>
      </dgm:t>
    </dgm:pt>
    <dgm:pt modelId="{00174B26-A8D1-4D63-9356-BB9B1F71459E}" type="pres">
      <dgm:prSet presAssocID="{828C7970-7430-4D46-9392-83F1FC16DC69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17C33CA-C6E1-4344-8A4F-EE3B3ACB343D}" type="pres">
      <dgm:prSet presAssocID="{828C7970-7430-4D46-9392-83F1FC16DC69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53D3692-8663-435F-8CAA-4703836C302D}" type="pres">
      <dgm:prSet presAssocID="{AA023363-6201-4844-A401-385C548E6A94}" presName="Name37" presStyleLbl="parChTrans1D3" presStyleIdx="5" presStyleCnt="10"/>
      <dgm:spPr>
        <a:xfrm>
          <a:off x="4693934" y="1473728"/>
          <a:ext cx="182291" cy="1421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4315"/>
              </a:lnTo>
              <a:lnTo>
                <a:pt x="187732" y="146431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44E853A1-2105-4921-A0B4-3A78DA9419AC}" type="pres">
      <dgm:prSet presAssocID="{3FC9ECAD-08E0-40DD-89E6-3DA3376DFB27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FFB1D9EF-E896-4298-A4E2-E51A77F16F37}" type="pres">
      <dgm:prSet presAssocID="{3FC9ECAD-08E0-40DD-89E6-3DA3376DFB27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4C2387ED-43BA-479F-892F-8059D5E60746}" type="pres">
      <dgm:prSet presAssocID="{3FC9ECAD-08E0-40DD-89E6-3DA3376DFB27}" presName="rootText" presStyleLbl="node3" presStyleIdx="5" presStyleCnt="10" custScaleX="112230">
        <dgm:presLayoutVars>
          <dgm:chPref val="3"/>
        </dgm:presLayoutVars>
      </dgm:prSet>
      <dgm:spPr>
        <a:xfrm>
          <a:off x="4876225" y="2591781"/>
          <a:ext cx="1363902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0A7781BC-3B94-40AC-8E7C-BFCAF2A13130}" type="pres">
      <dgm:prSet presAssocID="{3FC9ECAD-08E0-40DD-89E6-3DA3376DFB27}" presName="rootConnector" presStyleLbl="node3" presStyleIdx="5" presStyleCnt="10"/>
      <dgm:spPr/>
      <dgm:t>
        <a:bodyPr/>
        <a:lstStyle/>
        <a:p>
          <a:endParaRPr lang="tr-TR"/>
        </a:p>
      </dgm:t>
    </dgm:pt>
    <dgm:pt modelId="{3CFEA6F1-3A31-44EB-BB7F-7D7408188D04}" type="pres">
      <dgm:prSet presAssocID="{3FC9ECAD-08E0-40DD-89E6-3DA3376DFB27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4B28C187-FFCE-4C48-B73D-C811A7ED7D9B}" type="pres">
      <dgm:prSet presAssocID="{3FC9ECAD-08E0-40DD-89E6-3DA3376DFB27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8DF3F323-CACE-45A5-ADBB-2F55585C9C4B}" type="pres">
      <dgm:prSet presAssocID="{49C4647D-8BDE-4243-86D7-EF9DA5E7C04E}" presName="Name37" presStyleLbl="parChTrans1D3" presStyleIdx="6" presStyleCnt="10"/>
      <dgm:spPr>
        <a:xfrm>
          <a:off x="4693934" y="1473728"/>
          <a:ext cx="182291" cy="22847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2916"/>
              </a:lnTo>
              <a:lnTo>
                <a:pt x="187732" y="2352916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6BE2F9DE-9C07-4E25-B0B5-7B502D93C10F}" type="pres">
      <dgm:prSet presAssocID="{4D937F43-3005-4BAB-8E8E-6241800FEF3E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D85646F8-00FF-4820-B32D-23DA906B3675}" type="pres">
      <dgm:prSet presAssocID="{4D937F43-3005-4BAB-8E8E-6241800FEF3E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5B5F1C0A-44FC-4D12-A293-997C069C0433}" type="pres">
      <dgm:prSet presAssocID="{4D937F43-3005-4BAB-8E8E-6241800FEF3E}" presName="rootText" presStyleLbl="node3" presStyleIdx="6" presStyleCnt="10" custScaleX="112230">
        <dgm:presLayoutVars>
          <dgm:chPref val="3"/>
        </dgm:presLayoutVars>
      </dgm:prSet>
      <dgm:spPr>
        <a:xfrm>
          <a:off x="4876225" y="3454626"/>
          <a:ext cx="1363902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A9D70E59-0864-4B59-B776-3F14C7636633}" type="pres">
      <dgm:prSet presAssocID="{4D937F43-3005-4BAB-8E8E-6241800FEF3E}" presName="rootConnector" presStyleLbl="node3" presStyleIdx="6" presStyleCnt="10"/>
      <dgm:spPr/>
      <dgm:t>
        <a:bodyPr/>
        <a:lstStyle/>
        <a:p>
          <a:endParaRPr lang="tr-TR"/>
        </a:p>
      </dgm:t>
    </dgm:pt>
    <dgm:pt modelId="{6ABA8570-8453-4023-85DD-0837A7295048}" type="pres">
      <dgm:prSet presAssocID="{4D937F43-3005-4BAB-8E8E-6241800FEF3E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4747E15-1A72-406D-8F33-67B3D39DC6A6}" type="pres">
      <dgm:prSet presAssocID="{4D937F43-3005-4BAB-8E8E-6241800FEF3E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37FDDD5C-9489-44D7-A103-20B82DC7D2C2}" type="pres">
      <dgm:prSet presAssocID="{3C40D48B-9A9C-4462-93A5-9CBF0E1AF71E}" presName="Name37" presStyleLbl="parChTrans1D3" presStyleIdx="7" presStyleCnt="10"/>
      <dgm:spPr>
        <a:xfrm>
          <a:off x="4693934" y="1473728"/>
          <a:ext cx="182291" cy="314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1518"/>
              </a:lnTo>
              <a:lnTo>
                <a:pt x="187732" y="3241518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D7FA9ED4-8AC8-46F0-AD06-986EB1DD29CB}" type="pres">
      <dgm:prSet presAssocID="{FF7A7552-6688-4ED7-B66F-D23CD8B22467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B243DC39-6E4A-4C49-AD6D-EE7A99EAFA4C}" type="pres">
      <dgm:prSet presAssocID="{FF7A7552-6688-4ED7-B66F-D23CD8B22467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FE89D346-FF7D-4FEF-B8C9-6B96B8440A55}" type="pres">
      <dgm:prSet presAssocID="{FF7A7552-6688-4ED7-B66F-D23CD8B22467}" presName="rootText" presStyleLbl="node3" presStyleIdx="7" presStyleCnt="10" custScaleX="112230">
        <dgm:presLayoutVars>
          <dgm:chPref val="3"/>
        </dgm:presLayoutVars>
      </dgm:prSet>
      <dgm:spPr>
        <a:xfrm>
          <a:off x="4876225" y="4317471"/>
          <a:ext cx="1363902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A4719856-140E-430B-9688-13665DD5FF76}" type="pres">
      <dgm:prSet presAssocID="{FF7A7552-6688-4ED7-B66F-D23CD8B22467}" presName="rootConnector" presStyleLbl="node3" presStyleIdx="7" presStyleCnt="10"/>
      <dgm:spPr/>
      <dgm:t>
        <a:bodyPr/>
        <a:lstStyle/>
        <a:p>
          <a:endParaRPr lang="tr-TR"/>
        </a:p>
      </dgm:t>
    </dgm:pt>
    <dgm:pt modelId="{6A2A833D-75CF-4F95-8E9B-E67A80CE4C43}" type="pres">
      <dgm:prSet presAssocID="{FF7A7552-6688-4ED7-B66F-D23CD8B22467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5BC3B54A-16D1-4A59-AF0A-2626EEAA59B9}" type="pres">
      <dgm:prSet presAssocID="{FF7A7552-6688-4ED7-B66F-D23CD8B22467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C8786A05-4327-49E6-A044-EAC19704DA1F}" type="pres">
      <dgm:prSet presAssocID="{99E4E209-AFA3-4AE5-8A85-08793993AF6F}" presName="Name37" presStyleLbl="parChTrans1D3" presStyleIdx="8" presStyleCnt="10"/>
      <dgm:spPr>
        <a:xfrm>
          <a:off x="4693934" y="1473728"/>
          <a:ext cx="182291" cy="40104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0119"/>
              </a:lnTo>
              <a:lnTo>
                <a:pt x="187732" y="4130119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853A249D-CCE9-4FAB-BBBB-9719700A9E1A}" type="pres">
      <dgm:prSet presAssocID="{7BF15261-D2D3-4B1A-AF3D-0ECC83FFE894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74D666B-5014-4E52-939D-BFDA49BE59AC}" type="pres">
      <dgm:prSet presAssocID="{7BF15261-D2D3-4B1A-AF3D-0ECC83FFE894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F7215F8D-3ECB-42B8-B839-3BFAC8729078}" type="pres">
      <dgm:prSet presAssocID="{7BF15261-D2D3-4B1A-AF3D-0ECC83FFE894}" presName="rootText" presStyleLbl="node3" presStyleIdx="8" presStyleCnt="10" custScaleX="112230">
        <dgm:presLayoutVars>
          <dgm:chPref val="3"/>
        </dgm:presLayoutVars>
      </dgm:prSet>
      <dgm:spPr>
        <a:xfrm>
          <a:off x="4876225" y="5180316"/>
          <a:ext cx="1363902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01FE718E-8B39-4166-AB42-5E466CA859C3}" type="pres">
      <dgm:prSet presAssocID="{7BF15261-D2D3-4B1A-AF3D-0ECC83FFE894}" presName="rootConnector" presStyleLbl="node3" presStyleIdx="8" presStyleCnt="10"/>
      <dgm:spPr/>
      <dgm:t>
        <a:bodyPr/>
        <a:lstStyle/>
        <a:p>
          <a:endParaRPr lang="tr-TR"/>
        </a:p>
      </dgm:t>
    </dgm:pt>
    <dgm:pt modelId="{F1B3A3B4-748D-48CA-84E3-BA7B082471C4}" type="pres">
      <dgm:prSet presAssocID="{7BF15261-D2D3-4B1A-AF3D-0ECC83FFE894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7B950A1E-D68C-4541-B44C-260B326C3D61}" type="pres">
      <dgm:prSet presAssocID="{7BF15261-D2D3-4B1A-AF3D-0ECC83FFE894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CD2625EA-A2AD-4782-8688-1B7EF0FD7CDD}" type="pres">
      <dgm:prSet presAssocID="{0D219850-4395-4477-9E9F-5941BA43C9F9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CB491B24-8524-4572-B062-23C760D3B8BE}" type="pres">
      <dgm:prSet presAssocID="{B274BD74-B00D-451A-AAA6-D9C31CBCF3B5}" presName="Name37" presStyleLbl="parChTrans1D2" presStyleIdx="3" presStyleCnt="5"/>
      <dgm:spPr>
        <a:xfrm>
          <a:off x="4420090" y="610883"/>
          <a:ext cx="2230436" cy="255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412"/>
              </a:lnTo>
              <a:lnTo>
                <a:pt x="2428009" y="131412"/>
              </a:lnTo>
              <a:lnTo>
                <a:pt x="2428009" y="26282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498977E2-4D53-4B4E-AA13-F910D2172022}" type="pres">
      <dgm:prSet presAssocID="{CCF460EA-F658-4929-942C-8C84FF75B462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5514F96E-CEED-4D26-956D-1EC8919DBE33}" type="pres">
      <dgm:prSet presAssocID="{CCF460EA-F658-4929-942C-8C84FF75B462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B1556162-6210-49EF-A8C2-058D3000B1AA}" type="pres">
      <dgm:prSet presAssocID="{CCF460EA-F658-4929-942C-8C84FF75B462}" presName="rootText" presStyleLbl="node2" presStyleIdx="3" presStyleCnt="5">
        <dgm:presLayoutVars>
          <dgm:chPref val="3"/>
        </dgm:presLayoutVars>
      </dgm:prSet>
      <dgm:spPr>
        <a:xfrm>
          <a:off x="6042889" y="866091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76E86E8B-D63B-4ADF-8435-E25F6B5F4899}" type="pres">
      <dgm:prSet presAssocID="{CCF460EA-F658-4929-942C-8C84FF75B462}" presName="rootConnector" presStyleLbl="node2" presStyleIdx="3" presStyleCnt="5"/>
      <dgm:spPr/>
      <dgm:t>
        <a:bodyPr/>
        <a:lstStyle/>
        <a:p>
          <a:endParaRPr lang="tr-TR"/>
        </a:p>
      </dgm:t>
    </dgm:pt>
    <dgm:pt modelId="{8B30AA38-712E-4203-98F9-B33EE969785F}" type="pres">
      <dgm:prSet presAssocID="{CCF460EA-F658-4929-942C-8C84FF75B462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7EEB474E-07F0-4C88-99B0-7DD65311033B}" type="pres">
      <dgm:prSet presAssocID="{CCF460EA-F658-4929-942C-8C84FF75B462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9E1FF153-5BC3-4F69-A713-F09A4CE4997F}" type="pres">
      <dgm:prSet presAssocID="{28486E05-5AF8-408D-8DD2-0FB41E3769B3}" presName="Name37" presStyleLbl="parChTrans1D2" presStyleIdx="4" presStyleCnt="5"/>
      <dgm:spPr>
        <a:xfrm>
          <a:off x="4420090" y="610883"/>
          <a:ext cx="3700918" cy="255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412"/>
              </a:lnTo>
              <a:lnTo>
                <a:pt x="3942387" y="131412"/>
              </a:lnTo>
              <a:lnTo>
                <a:pt x="3942387" y="262825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C1061955-33F6-495C-BC86-63D0B4136BB2}" type="pres">
      <dgm:prSet presAssocID="{AC80E1FF-B510-498A-AFAB-FBABF8E1AD6F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AB898875-66A4-4947-8A92-941945123741}" type="pres">
      <dgm:prSet presAssocID="{AC80E1FF-B510-498A-AFAB-FBABF8E1AD6F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CB5465FF-326B-47DA-AB7F-27E907272550}" type="pres">
      <dgm:prSet presAssocID="{AC80E1FF-B510-498A-AFAB-FBABF8E1AD6F}" presName="rootText" presStyleLbl="node2" presStyleIdx="4" presStyleCnt="5">
        <dgm:presLayoutVars>
          <dgm:chPref val="3"/>
        </dgm:presLayoutVars>
      </dgm:prSet>
      <dgm:spPr>
        <a:xfrm>
          <a:off x="7513371" y="866091"/>
          <a:ext cx="1215274" cy="607637"/>
        </a:xfrm>
        <a:prstGeom prst="flowChartAlternateProcess">
          <a:avLst/>
        </a:prstGeom>
      </dgm:spPr>
      <dgm:t>
        <a:bodyPr/>
        <a:lstStyle/>
        <a:p>
          <a:endParaRPr lang="tr-TR"/>
        </a:p>
      </dgm:t>
    </dgm:pt>
    <dgm:pt modelId="{D9BD4E42-74D7-41B9-BB8D-8848AB9CD430}" type="pres">
      <dgm:prSet presAssocID="{AC80E1FF-B510-498A-AFAB-FBABF8E1AD6F}" presName="rootConnector" presStyleLbl="node2" presStyleIdx="4" presStyleCnt="5"/>
      <dgm:spPr/>
      <dgm:t>
        <a:bodyPr/>
        <a:lstStyle/>
        <a:p>
          <a:endParaRPr lang="tr-TR"/>
        </a:p>
      </dgm:t>
    </dgm:pt>
    <dgm:pt modelId="{56BFA9CF-A55B-4E52-9845-CC5157BDBE8E}" type="pres">
      <dgm:prSet presAssocID="{AC80E1FF-B510-498A-AFAB-FBABF8E1AD6F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48E0E348-5005-4866-90A2-CC77010730FF}" type="pres">
      <dgm:prSet presAssocID="{DB768C8C-149B-4C32-A2F2-368F7454C116}" presName="Name37" presStyleLbl="parChTrans1D3" presStyleIdx="9" presStyleCnt="10"/>
      <dgm:spPr>
        <a:xfrm>
          <a:off x="7634899" y="1473728"/>
          <a:ext cx="182291" cy="559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026"/>
              </a:lnTo>
              <a:lnTo>
                <a:pt x="182291" y="559026"/>
              </a:lnTo>
            </a:path>
          </a:pathLst>
        </a:custGeom>
      </dgm:spPr>
      <dgm:t>
        <a:bodyPr/>
        <a:lstStyle/>
        <a:p>
          <a:endParaRPr lang="tr-TR"/>
        </a:p>
      </dgm:t>
    </dgm:pt>
    <dgm:pt modelId="{85168945-4905-439E-B187-E88218E34B9B}" type="pres">
      <dgm:prSet presAssocID="{339031EE-D116-4ACA-BBBC-8DFBA362BF35}" presName="hierRoot2" presStyleCnt="0">
        <dgm:presLayoutVars>
          <dgm:hierBranch val="init"/>
        </dgm:presLayoutVars>
      </dgm:prSet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1BC088A8-AD10-42EC-BEC8-AEE1DF1FBD43}" type="pres">
      <dgm:prSet presAssocID="{339031EE-D116-4ACA-BBBC-8DFBA362BF35}" presName="rootComposite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3F75148E-E5C1-471A-A55E-797AC66B0F9F}" type="pres">
      <dgm:prSet presAssocID="{339031EE-D116-4ACA-BBBC-8DFBA362BF35}" presName="rootText" presStyleLbl="node3" presStyleIdx="9" presStyleCnt="10">
        <dgm:presLayoutVars>
          <dgm:chPref val="3"/>
        </dgm:presLayoutVars>
      </dgm:prSet>
      <dgm:spPr>
        <a:xfrm>
          <a:off x="7817190" y="1728936"/>
          <a:ext cx="1215274" cy="607637"/>
        </a:xfrm>
        <a:prstGeom prst="rect">
          <a:avLst/>
        </a:prstGeom>
      </dgm:spPr>
      <dgm:t>
        <a:bodyPr/>
        <a:lstStyle/>
        <a:p>
          <a:endParaRPr lang="tr-TR"/>
        </a:p>
      </dgm:t>
    </dgm:pt>
    <dgm:pt modelId="{AC510600-73ED-44F7-B456-0BB52CE61511}" type="pres">
      <dgm:prSet presAssocID="{339031EE-D116-4ACA-BBBC-8DFBA362BF35}" presName="rootConnector" presStyleLbl="node3" presStyleIdx="9" presStyleCnt="10"/>
      <dgm:spPr/>
      <dgm:t>
        <a:bodyPr/>
        <a:lstStyle/>
        <a:p>
          <a:endParaRPr lang="tr-TR"/>
        </a:p>
      </dgm:t>
    </dgm:pt>
    <dgm:pt modelId="{CEF66833-9BE1-44A0-A685-0E2AFD4AEB0C}" type="pres">
      <dgm:prSet presAssocID="{339031EE-D116-4ACA-BBBC-8DFBA362BF35}" presName="hierChild4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44A8E79-1B13-47AC-A3B8-930E2D18D6F8}" type="pres">
      <dgm:prSet presAssocID="{339031EE-D116-4ACA-BBBC-8DFBA362BF35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60ACCEC2-F8A4-4296-BC8C-A0856A5D8F3B}" type="pres">
      <dgm:prSet presAssocID="{AC80E1FF-B510-498A-AFAB-FBABF8E1AD6F}" presName="hierChild5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  <dgm:pt modelId="{F81CF4D0-972F-4AE1-AAC8-2C03F1C6DD0B}" type="pres">
      <dgm:prSet presAssocID="{3DD98696-589E-446F-95C0-583FEDF4097E}" presName="hierChild3" presStyleCnt="0"/>
      <dgm:spPr>
        <a:scene3d>
          <a:camera prst="orthographicFront"/>
          <a:lightRig rig="threePt" dir="t"/>
        </a:scene3d>
        <a:sp3d prstMaterial="metal"/>
      </dgm:spPr>
      <dgm:t>
        <a:bodyPr/>
        <a:lstStyle/>
        <a:p>
          <a:endParaRPr lang="tr-TR"/>
        </a:p>
      </dgm:t>
    </dgm:pt>
  </dgm:ptLst>
  <dgm:cxnLst>
    <dgm:cxn modelId="{17A6B59C-0FF7-4D8B-851E-46544744C4A7}" type="presOf" srcId="{A38D833F-9D40-44FC-910B-7EB42470919E}" destId="{7C9AC5A7-4CBF-4D9B-8D39-5858EC98B42E}" srcOrd="0" destOrd="0" presId="urn:microsoft.com/office/officeart/2005/8/layout/orgChart1"/>
    <dgm:cxn modelId="{00B3213F-D647-4881-80EF-D305E6C288CA}" srcId="{0D219850-4395-4477-9E9F-5941BA43C9F9}" destId="{3FC9ECAD-08E0-40DD-89E6-3DA3376DFB27}" srcOrd="1" destOrd="0" parTransId="{AA023363-6201-4844-A401-385C548E6A94}" sibTransId="{C96E90DB-3800-49DB-8FCB-F5E9A2C94994}"/>
    <dgm:cxn modelId="{AD3D2DC7-2AA0-461E-9720-7900750D323F}" type="presOf" srcId="{CA4B332B-47B6-4301-9A44-7E15B4D9110D}" destId="{BE1431EB-3A40-4A4F-B61D-A86D9017E2EB}" srcOrd="0" destOrd="0" presId="urn:microsoft.com/office/officeart/2005/8/layout/orgChart1"/>
    <dgm:cxn modelId="{5999EBC7-3500-496D-83AE-965F4521CE69}" type="presOf" srcId="{B274BD74-B00D-451A-AAA6-D9C31CBCF3B5}" destId="{CB491B24-8524-4572-B062-23C760D3B8BE}" srcOrd="0" destOrd="0" presId="urn:microsoft.com/office/officeart/2005/8/layout/orgChart1"/>
    <dgm:cxn modelId="{B9C51745-917B-411D-A157-77A853CD3AF8}" type="presOf" srcId="{7CFA0FB7-7779-40DA-86C1-F91EB255FD20}" destId="{F4455933-A97E-4819-B54B-31BB60FA15BB}" srcOrd="0" destOrd="0" presId="urn:microsoft.com/office/officeart/2005/8/layout/orgChart1"/>
    <dgm:cxn modelId="{1395AA3E-63BC-4731-8C5D-9FA7A7D3EA67}" type="presOf" srcId="{5AEB4610-A387-45FB-8401-3A2C19EDA0B9}" destId="{CD516968-B029-4E9C-8FD4-4694DCF0B35A}" srcOrd="0" destOrd="0" presId="urn:microsoft.com/office/officeart/2005/8/layout/orgChart1"/>
    <dgm:cxn modelId="{4B9389D4-90A0-4C7B-8E46-5BD554574AA9}" type="presOf" srcId="{99E4E209-AFA3-4AE5-8A85-08793993AF6F}" destId="{C8786A05-4327-49E6-A044-EAC19704DA1F}" srcOrd="0" destOrd="0" presId="urn:microsoft.com/office/officeart/2005/8/layout/orgChart1"/>
    <dgm:cxn modelId="{B6F5E458-1F33-4AA2-B8D1-71B23FEFEBEA}" srcId="{0D219850-4395-4477-9E9F-5941BA43C9F9}" destId="{4D937F43-3005-4BAB-8E8E-6241800FEF3E}" srcOrd="2" destOrd="0" parTransId="{49C4647D-8BDE-4243-86D7-EF9DA5E7C04E}" sibTransId="{55704C23-5CAC-4254-9B0D-FD4280579AAE}"/>
    <dgm:cxn modelId="{5C0AEB1D-1016-4C60-9DD4-E180BCBFA6E5}" type="presOf" srcId="{CCF460EA-F658-4929-942C-8C84FF75B462}" destId="{B1556162-6210-49EF-A8C2-058D3000B1AA}" srcOrd="0" destOrd="0" presId="urn:microsoft.com/office/officeart/2005/8/layout/orgChart1"/>
    <dgm:cxn modelId="{4B47DDC9-81E6-47F3-9CAC-6499C2951B79}" type="presOf" srcId="{3FC7594C-89CE-4E5F-8B0C-1EF6353FB7E2}" destId="{C0FD057B-E92D-4D15-BE53-8322062D191A}" srcOrd="1" destOrd="0" presId="urn:microsoft.com/office/officeart/2005/8/layout/orgChart1"/>
    <dgm:cxn modelId="{594FFFF0-31A3-4E78-A79D-4EBA28666B78}" type="presOf" srcId="{828C7970-7430-4D46-9392-83F1FC16DC69}" destId="{91469168-4BF7-40FE-B912-E2563FE571A4}" srcOrd="0" destOrd="0" presId="urn:microsoft.com/office/officeart/2005/8/layout/orgChart1"/>
    <dgm:cxn modelId="{E419096B-D47C-42C5-9859-81DE0378A6C0}" srcId="{AC80E1FF-B510-498A-AFAB-FBABF8E1AD6F}" destId="{339031EE-D116-4ACA-BBBC-8DFBA362BF35}" srcOrd="0" destOrd="0" parTransId="{DB768C8C-149B-4C32-A2F2-368F7454C116}" sibTransId="{FFC09AA2-02F7-4B38-9FA2-6A7622634DBD}"/>
    <dgm:cxn modelId="{241FFBC8-15C0-4D9A-91F7-380B7BF58F6D}" srcId="{A38D833F-9D40-44FC-910B-7EB42470919E}" destId="{416AF979-E656-4CA1-8331-36AF387688C0}" srcOrd="1" destOrd="0" parTransId="{3C5CB84B-8F0F-4557-8849-A82181BDE179}" sibTransId="{70ED90A5-EE2F-42C0-AA53-D4815F87880A}"/>
    <dgm:cxn modelId="{8BD6FE08-185E-438A-AC14-74B8FC16BAB5}" type="presOf" srcId="{828C7970-7430-4D46-9392-83F1FC16DC69}" destId="{7FCCE183-8C1C-4B97-9797-2FE41ECA594E}" srcOrd="1" destOrd="0" presId="urn:microsoft.com/office/officeart/2005/8/layout/orgChart1"/>
    <dgm:cxn modelId="{244AECDD-EAF6-41CC-BECE-4095A21EB679}" type="presOf" srcId="{25284EEB-B654-4B6C-AB36-ADE624144DAB}" destId="{A03F282A-96CC-4271-A1B4-9A40213B0495}" srcOrd="0" destOrd="0" presId="urn:microsoft.com/office/officeart/2005/8/layout/orgChart1"/>
    <dgm:cxn modelId="{65DF41B2-4412-4CA9-9014-5A127C8EBEB7}" type="presOf" srcId="{0D219850-4395-4477-9E9F-5941BA43C9F9}" destId="{493A1AE7-8249-45F1-ACF6-FB36AF6ED6D7}" srcOrd="0" destOrd="0" presId="urn:microsoft.com/office/officeart/2005/8/layout/orgChart1"/>
    <dgm:cxn modelId="{F2ED54F4-292B-40C6-A1B0-34AE398C4828}" srcId="{3FC7594C-89CE-4E5F-8B0C-1EF6353FB7E2}" destId="{4CC122A3-E237-4AD3-A255-5E8B3F95D1CC}" srcOrd="0" destOrd="0" parTransId="{26447ED6-A91E-4E67-9089-AA016663C988}" sibTransId="{859A1B53-7EAD-43DA-8736-F1347F9A1FDA}"/>
    <dgm:cxn modelId="{2BF9C800-41C1-4024-8059-34FF61A62179}" srcId="{F0B37402-672E-421B-A1CF-B6857D5A6E9B}" destId="{1E49DDCB-9D25-4F98-A660-76B971E16FB4}" srcOrd="1" destOrd="0" parTransId="{DADD56D5-0155-484A-82A4-4538CDFB9A5E}" sibTransId="{AD739739-8162-4E5B-A4CF-FA475D957B34}"/>
    <dgm:cxn modelId="{B9B2CD73-00FA-4EB6-8FC5-F106924CABE1}" type="presOf" srcId="{28486E05-5AF8-408D-8DD2-0FB41E3769B3}" destId="{9E1FF153-5BC3-4F69-A713-F09A4CE4997F}" srcOrd="0" destOrd="0" presId="urn:microsoft.com/office/officeart/2005/8/layout/orgChart1"/>
    <dgm:cxn modelId="{8C18C54B-D31F-4D0B-A8CC-B11EB6C59BB3}" srcId="{0D219850-4395-4477-9E9F-5941BA43C9F9}" destId="{828C7970-7430-4D46-9392-83F1FC16DC69}" srcOrd="0" destOrd="0" parTransId="{B4E96CD0-B008-413C-B625-CD8BFAFB9E34}" sibTransId="{C3F7A1D2-D6FD-44E5-8498-FF37AD0EDB2F}"/>
    <dgm:cxn modelId="{D1ACD892-FE9E-4789-9B25-EEA10759C99E}" type="presOf" srcId="{A38D833F-9D40-44FC-910B-7EB42470919E}" destId="{FFBFEC30-57C5-4CB9-9483-0AE378FBAC61}" srcOrd="1" destOrd="0" presId="urn:microsoft.com/office/officeart/2005/8/layout/orgChart1"/>
    <dgm:cxn modelId="{7B193F24-1CE5-4773-A3F4-A3AE1BA3E57F}" type="presOf" srcId="{339031EE-D116-4ACA-BBBC-8DFBA362BF35}" destId="{3F75148E-E5C1-471A-A55E-797AC66B0F9F}" srcOrd="0" destOrd="0" presId="urn:microsoft.com/office/officeart/2005/8/layout/orgChart1"/>
    <dgm:cxn modelId="{E1ACEC52-27D1-491C-9E94-D3D52336D01B}" type="presOf" srcId="{3DD98696-589E-446F-95C0-583FEDF4097E}" destId="{BC74EF97-FD1B-469A-B02D-FBF0A1254F6B}" srcOrd="0" destOrd="0" presId="urn:microsoft.com/office/officeart/2005/8/layout/orgChart1"/>
    <dgm:cxn modelId="{C4DC5CA3-3DA4-4F20-8E5A-5770FB931A2B}" type="presOf" srcId="{57D7D02D-8291-4196-9F77-2365E201A21E}" destId="{644BD1A9-4BF2-4823-B62E-6CCB0C04607D}" srcOrd="0" destOrd="0" presId="urn:microsoft.com/office/officeart/2005/8/layout/orgChart1"/>
    <dgm:cxn modelId="{F2765B7D-63D7-4445-9FD1-CCEB01CE2AC8}" type="presOf" srcId="{AC80E1FF-B510-498A-AFAB-FBABF8E1AD6F}" destId="{D9BD4E42-74D7-41B9-BB8D-8848AB9CD430}" srcOrd="1" destOrd="0" presId="urn:microsoft.com/office/officeart/2005/8/layout/orgChart1"/>
    <dgm:cxn modelId="{5B256978-B1C4-4FF6-AC8E-CC7F669D09F6}" type="presOf" srcId="{3FC9ECAD-08E0-40DD-89E6-3DA3376DFB27}" destId="{4C2387ED-43BA-479F-892F-8059D5E60746}" srcOrd="0" destOrd="0" presId="urn:microsoft.com/office/officeart/2005/8/layout/orgChart1"/>
    <dgm:cxn modelId="{E45E243C-BB65-462B-9EC5-EFA5EFD6BAB1}" type="presOf" srcId="{FF7A7552-6688-4ED7-B66F-D23CD8B22467}" destId="{A4719856-140E-430B-9688-13665DD5FF76}" srcOrd="1" destOrd="0" presId="urn:microsoft.com/office/officeart/2005/8/layout/orgChart1"/>
    <dgm:cxn modelId="{226728F9-11DA-4879-984B-14CA776534BA}" type="presOf" srcId="{3DD98696-589E-446F-95C0-583FEDF4097E}" destId="{BE25A252-1012-4712-AFE7-DBAFD76D9916}" srcOrd="1" destOrd="0" presId="urn:microsoft.com/office/officeart/2005/8/layout/orgChart1"/>
    <dgm:cxn modelId="{6243B8AD-4F4D-48A5-B016-3C0B19B45067}" type="presOf" srcId="{4CC122A3-E237-4AD3-A255-5E8B3F95D1CC}" destId="{A13EF2B6-6A13-4677-A773-085178CE8A63}" srcOrd="0" destOrd="0" presId="urn:microsoft.com/office/officeart/2005/8/layout/orgChart1"/>
    <dgm:cxn modelId="{B5D15E3B-70BC-4C46-A389-A9BE8B996AAE}" type="presOf" srcId="{26447ED6-A91E-4E67-9089-AA016663C988}" destId="{D7D1E33B-94CA-4213-B82E-3611D61BC415}" srcOrd="0" destOrd="0" presId="urn:microsoft.com/office/officeart/2005/8/layout/orgChart1"/>
    <dgm:cxn modelId="{40CF78DF-1803-4B70-9469-56D8C9A5E098}" type="presOf" srcId="{4D937F43-3005-4BAB-8E8E-6241800FEF3E}" destId="{5B5F1C0A-44FC-4D12-A293-997C069C0433}" srcOrd="0" destOrd="0" presId="urn:microsoft.com/office/officeart/2005/8/layout/orgChart1"/>
    <dgm:cxn modelId="{83869F25-45BE-4EE8-A040-C8E3797FC2A2}" type="presOf" srcId="{82144684-AEC0-4BF7-8061-6A20E13AE31C}" destId="{A5918420-82BE-45A2-A225-7C9EDB88486E}" srcOrd="0" destOrd="0" presId="urn:microsoft.com/office/officeart/2005/8/layout/orgChart1"/>
    <dgm:cxn modelId="{E1AA656C-2C40-4130-83C4-2F2FA92BC09A}" srcId="{0D219850-4395-4477-9E9F-5941BA43C9F9}" destId="{FF7A7552-6688-4ED7-B66F-D23CD8B22467}" srcOrd="3" destOrd="0" parTransId="{3C40D48B-9A9C-4462-93A5-9CBF0E1AF71E}" sibTransId="{0654ACFA-F030-46CD-89AC-BBC2CAD8AC19}"/>
    <dgm:cxn modelId="{AAE378BC-C37A-4829-AD21-421842796E3E}" srcId="{3DD98696-589E-446F-95C0-583FEDF4097E}" destId="{E6BD570E-25AE-4EB5-8732-E36305CFE8F7}" srcOrd="1" destOrd="0" parTransId="{3455CE0F-4635-40FF-9F24-4FEF54B22ECD}" sibTransId="{C38388DE-2B00-4BE0-81E9-B51716D77479}"/>
    <dgm:cxn modelId="{15F20880-C752-495D-BA6C-2C740B5B570E}" type="presOf" srcId="{2E72BA84-1E3F-433E-9E3D-5C4CA68764AD}" destId="{E973198A-7FF0-438F-96BD-72ACB3561734}" srcOrd="0" destOrd="0" presId="urn:microsoft.com/office/officeart/2005/8/layout/orgChart1"/>
    <dgm:cxn modelId="{CB8B95BA-16C3-4FA8-AEFA-975AA2145D0C}" type="presOf" srcId="{4CC122A3-E237-4AD3-A255-5E8B3F95D1CC}" destId="{2AD7EA1A-4D23-424C-AEBC-A92FF5822F5F}" srcOrd="1" destOrd="0" presId="urn:microsoft.com/office/officeart/2005/8/layout/orgChart1"/>
    <dgm:cxn modelId="{63BBC52F-58C1-446A-9B72-991B07D5B2E7}" type="presOf" srcId="{7786B448-EE21-4919-8DC2-794D35D37213}" destId="{9686B6D3-FCFB-44CD-BEF5-00BBE23275B6}" srcOrd="0" destOrd="0" presId="urn:microsoft.com/office/officeart/2005/8/layout/orgChart1"/>
    <dgm:cxn modelId="{592699FE-05B9-4435-A667-DAAC9590CEB9}" type="presOf" srcId="{3C5CB84B-8F0F-4557-8849-A82181BDE179}" destId="{45A256F1-0393-4278-8910-5060D50A9DAB}" srcOrd="0" destOrd="0" presId="urn:microsoft.com/office/officeart/2005/8/layout/orgChart1"/>
    <dgm:cxn modelId="{E457E244-2E64-4B36-A5F0-2240FF6AC991}" srcId="{B4FB0297-1D98-4BD1-868F-CC6222F2E90F}" destId="{3DD98696-589E-446F-95C0-583FEDF4097E}" srcOrd="0" destOrd="0" parTransId="{2C53ADE8-9FE0-4E0A-967A-B257EA4A3F19}" sibTransId="{B556AE31-9646-45D0-B1F6-B9345161DC8F}"/>
    <dgm:cxn modelId="{04D65EB8-39E5-4F95-A79E-08A6B8AB16E2}" type="presOf" srcId="{4D937F43-3005-4BAB-8E8E-6241800FEF3E}" destId="{A9D70E59-0864-4B59-B776-3F14C7636633}" srcOrd="1" destOrd="0" presId="urn:microsoft.com/office/officeart/2005/8/layout/orgChart1"/>
    <dgm:cxn modelId="{F1D1C3B2-979B-44C4-9586-3BE425748A99}" type="presOf" srcId="{B4FB0297-1D98-4BD1-868F-CC6222F2E90F}" destId="{FE008098-41A8-4D66-876D-9A52A5F664D7}" srcOrd="0" destOrd="0" presId="urn:microsoft.com/office/officeart/2005/8/layout/orgChart1"/>
    <dgm:cxn modelId="{E101EA5F-BED4-438D-B8AC-93702F892470}" srcId="{E6BD570E-25AE-4EB5-8732-E36305CFE8F7}" destId="{A38D833F-9D40-44FC-910B-7EB42470919E}" srcOrd="0" destOrd="0" parTransId="{CA4B332B-47B6-4301-9A44-7E15B4D9110D}" sibTransId="{28D41599-541C-49AB-840F-F44FC73F0F15}"/>
    <dgm:cxn modelId="{48869885-5C29-410E-84DA-5C2A4FBC4D54}" type="presOf" srcId="{2E72BA84-1E3F-433E-9E3D-5C4CA68764AD}" destId="{9466A938-2832-476E-9987-B82807BB1C20}" srcOrd="1" destOrd="0" presId="urn:microsoft.com/office/officeart/2005/8/layout/orgChart1"/>
    <dgm:cxn modelId="{30FDB319-0013-4F4F-8445-3AD475DC5A07}" srcId="{3DD98696-589E-446F-95C0-583FEDF4097E}" destId="{F0B37402-672E-421B-A1CF-B6857D5A6E9B}" srcOrd="0" destOrd="0" parTransId="{21C21307-EFB1-4917-983D-248156EB0D6C}" sibTransId="{34AC246D-C4F8-4463-A99B-A13F614E91C2}"/>
    <dgm:cxn modelId="{72002BEB-F072-4A27-BC89-0B7EDE8CF822}" type="presOf" srcId="{E6BD570E-25AE-4EB5-8732-E36305CFE8F7}" destId="{D389CBD0-0708-4695-96C8-7343134C05A3}" srcOrd="0" destOrd="0" presId="urn:microsoft.com/office/officeart/2005/8/layout/orgChart1"/>
    <dgm:cxn modelId="{995D38D7-EBBB-475D-95DC-54A8068EEC21}" srcId="{E6BD570E-25AE-4EB5-8732-E36305CFE8F7}" destId="{3FC7594C-89CE-4E5F-8B0C-1EF6353FB7E2}" srcOrd="1" destOrd="0" parTransId="{15BBAEA1-99F4-4C27-82A8-EE55C93964ED}" sibTransId="{9B324E44-5470-4D46-A97B-8A07367E5E76}"/>
    <dgm:cxn modelId="{88CEB3EB-FC2A-4C87-A0F8-72A476AAAC9A}" type="presOf" srcId="{7BF15261-D2D3-4B1A-AF3D-0ECC83FFE894}" destId="{01FE718E-8B39-4166-AB42-5E466CA859C3}" srcOrd="1" destOrd="0" presId="urn:microsoft.com/office/officeart/2005/8/layout/orgChart1"/>
    <dgm:cxn modelId="{07E375BC-0417-4E41-87B4-F3F873F55A3C}" srcId="{0D219850-4395-4477-9E9F-5941BA43C9F9}" destId="{7BF15261-D2D3-4B1A-AF3D-0ECC83FFE894}" srcOrd="4" destOrd="0" parTransId="{99E4E209-AFA3-4AE5-8A85-08793993AF6F}" sibTransId="{9F5276A6-7389-4273-9484-F713CACFB295}"/>
    <dgm:cxn modelId="{ACF1BCED-630C-40AB-8CF4-4C71F87B94B7}" type="presOf" srcId="{8B90804F-11A4-4AEA-921B-28CAF320180A}" destId="{CF2A8830-F49A-4178-89A9-C4C4F138D9E8}" srcOrd="1" destOrd="0" presId="urn:microsoft.com/office/officeart/2005/8/layout/orgChart1"/>
    <dgm:cxn modelId="{0BCDAE1E-151E-494F-A935-94FA400804E1}" type="presOf" srcId="{EACB85E9-82AF-409C-8642-D66992FB21B4}" destId="{89116A4F-569F-476D-A99D-BDCC99C669C9}" srcOrd="0" destOrd="0" presId="urn:microsoft.com/office/officeart/2005/8/layout/orgChart1"/>
    <dgm:cxn modelId="{606CAA69-8AEE-42EC-80AB-16384C1D0A6E}" type="presOf" srcId="{0D219850-4395-4477-9E9F-5941BA43C9F9}" destId="{0638E0BB-E2F5-424F-80F8-6842D90F3B85}" srcOrd="1" destOrd="0" presId="urn:microsoft.com/office/officeart/2005/8/layout/orgChart1"/>
    <dgm:cxn modelId="{4837CB81-B2EA-4AF1-A6AB-50954FDA4717}" srcId="{A38D833F-9D40-44FC-910B-7EB42470919E}" destId="{2E72BA84-1E3F-433E-9E3D-5C4CA68764AD}" srcOrd="2" destOrd="0" parTransId="{7786B448-EE21-4919-8DC2-794D35D37213}" sibTransId="{C5DFD726-E374-47BD-BA10-4313BF50B68A}"/>
    <dgm:cxn modelId="{FE897BC2-DA38-499B-B04A-26460B369A83}" type="presOf" srcId="{AA023363-6201-4844-A401-385C548E6A94}" destId="{D53D3692-8663-435F-8CAA-4703836C302D}" srcOrd="0" destOrd="0" presId="urn:microsoft.com/office/officeart/2005/8/layout/orgChart1"/>
    <dgm:cxn modelId="{E4A7C793-1244-49AD-A522-33D424490B2C}" type="presOf" srcId="{B4E96CD0-B008-413C-B625-CD8BFAFB9E34}" destId="{0C14127D-BBA6-4E06-8060-91914B818DC7}" srcOrd="0" destOrd="0" presId="urn:microsoft.com/office/officeart/2005/8/layout/orgChart1"/>
    <dgm:cxn modelId="{D4EC1FF9-9A6B-4422-8072-F3710E88D738}" type="presOf" srcId="{E80255AC-A3B2-4409-8B8B-0E8AC7CB1FB8}" destId="{285EDF3E-AE45-4168-B385-813407D8C816}" srcOrd="0" destOrd="0" presId="urn:microsoft.com/office/officeart/2005/8/layout/orgChart1"/>
    <dgm:cxn modelId="{7933A7AF-B0AF-491C-AC41-AEA743EBEF9E}" srcId="{3DD98696-589E-446F-95C0-583FEDF4097E}" destId="{AC80E1FF-B510-498A-AFAB-FBABF8E1AD6F}" srcOrd="4" destOrd="0" parTransId="{28486E05-5AF8-408D-8DD2-0FB41E3769B3}" sibTransId="{8CCB1ED5-B3DF-46D5-8C91-6476AA90D842}"/>
    <dgm:cxn modelId="{575C8A23-3209-489A-AD59-808E322A4A8E}" type="presOf" srcId="{DB768C8C-149B-4C32-A2F2-368F7454C116}" destId="{48E0E348-5005-4866-90A2-CC77010730FF}" srcOrd="0" destOrd="0" presId="urn:microsoft.com/office/officeart/2005/8/layout/orgChart1"/>
    <dgm:cxn modelId="{4ACA0F1C-24BC-412F-84C1-B929F34E4AF4}" type="presOf" srcId="{F0B37402-672E-421B-A1CF-B6857D5A6E9B}" destId="{D2656261-2707-47CA-90E8-94E2F0F6ED8E}" srcOrd="0" destOrd="0" presId="urn:microsoft.com/office/officeart/2005/8/layout/orgChart1"/>
    <dgm:cxn modelId="{3C6082DF-3D54-4EFF-B60D-D633C0F71957}" srcId="{3FC7594C-89CE-4E5F-8B0C-1EF6353FB7E2}" destId="{57D7D02D-8291-4196-9F77-2365E201A21E}" srcOrd="2" destOrd="0" parTransId="{EACB85E9-82AF-409C-8642-D66992FB21B4}" sibTransId="{CE1A97A3-5EB4-4A19-BF0D-CA449634B8DD}"/>
    <dgm:cxn modelId="{25ACCC8A-3512-40E2-90DC-C7382250917F}" type="presOf" srcId="{DADD56D5-0155-484A-82A4-4538CDFB9A5E}" destId="{4091F540-9A63-49A7-BCF1-55EB19CFA423}" srcOrd="0" destOrd="0" presId="urn:microsoft.com/office/officeart/2005/8/layout/orgChart1"/>
    <dgm:cxn modelId="{F99315CB-376F-4EC1-B4D1-BCB1E6B76537}" srcId="{A38D833F-9D40-44FC-910B-7EB42470919E}" destId="{5AEB4610-A387-45FB-8401-3A2C19EDA0B9}" srcOrd="0" destOrd="0" parTransId="{25284EEB-B654-4B6C-AB36-ADE624144DAB}" sibTransId="{6E2A9588-1BFA-4257-AAD0-05AC1119205C}"/>
    <dgm:cxn modelId="{DAB496F6-B5E0-48EE-B1EF-E4D1D5462BC3}" type="presOf" srcId="{3FC7594C-89CE-4E5F-8B0C-1EF6353FB7E2}" destId="{D211CAE7-769B-4E99-A58B-D9E4D331B318}" srcOrd="0" destOrd="0" presId="urn:microsoft.com/office/officeart/2005/8/layout/orgChart1"/>
    <dgm:cxn modelId="{84E3C5AD-433B-4BE0-8114-070B7D41E036}" srcId="{3DD98696-589E-446F-95C0-583FEDF4097E}" destId="{CCF460EA-F658-4929-942C-8C84FF75B462}" srcOrd="3" destOrd="0" parTransId="{B274BD74-B00D-451A-AAA6-D9C31CBCF3B5}" sibTransId="{3232971E-F14A-4562-B3F3-143F5B65F208}"/>
    <dgm:cxn modelId="{661A2B66-2A0A-4229-95D3-495DA1A2D117}" type="presOf" srcId="{1E49DDCB-9D25-4F98-A660-76B971E16FB4}" destId="{61927EDE-6FA3-489A-A9C2-ED66F0AD736F}" srcOrd="0" destOrd="0" presId="urn:microsoft.com/office/officeart/2005/8/layout/orgChart1"/>
    <dgm:cxn modelId="{486C57CE-EC00-4C6C-8C78-6B36C2FEF472}" srcId="{3DD98696-589E-446F-95C0-583FEDF4097E}" destId="{0D219850-4395-4477-9E9F-5941BA43C9F9}" srcOrd="2" destOrd="0" parTransId="{82144684-AEC0-4BF7-8061-6A20E13AE31C}" sibTransId="{BE9638A0-F746-429A-A255-1BFFAE4E602A}"/>
    <dgm:cxn modelId="{82580EEF-AFD9-4884-B30F-CB9AC0C1562B}" type="presOf" srcId="{7BF15261-D2D3-4B1A-AF3D-0ECC83FFE894}" destId="{F7215F8D-3ECB-42B8-B839-3BFAC8729078}" srcOrd="0" destOrd="0" presId="urn:microsoft.com/office/officeart/2005/8/layout/orgChart1"/>
    <dgm:cxn modelId="{AAEF6D60-AD85-4CBC-B0DD-A5C988B449D4}" type="presOf" srcId="{15BBAEA1-99F4-4C27-82A8-EE55C93964ED}" destId="{6CF19A83-B1CE-4534-9E7C-62CD6B95F14E}" srcOrd="0" destOrd="0" presId="urn:microsoft.com/office/officeart/2005/8/layout/orgChart1"/>
    <dgm:cxn modelId="{B4CA4AFF-9FA9-4894-89F9-1EC6484225DF}" type="presOf" srcId="{416AF979-E656-4CA1-8331-36AF387688C0}" destId="{41E9FEC5-BC13-4769-AA2C-9935C1DB9C59}" srcOrd="1" destOrd="0" presId="urn:microsoft.com/office/officeart/2005/8/layout/orgChart1"/>
    <dgm:cxn modelId="{64A74E95-929F-40EA-BF4D-6CE7D4C9F9DE}" type="presOf" srcId="{5AEB4610-A387-45FB-8401-3A2C19EDA0B9}" destId="{6FA19B96-13D5-4BF8-A965-37A147C90DB6}" srcOrd="1" destOrd="0" presId="urn:microsoft.com/office/officeart/2005/8/layout/orgChart1"/>
    <dgm:cxn modelId="{0D3D39AD-E32D-40CB-BF83-7F71F2C953E3}" type="presOf" srcId="{CCF460EA-F658-4929-942C-8C84FF75B462}" destId="{76E86E8B-D63B-4ADF-8435-E25F6B5F4899}" srcOrd="1" destOrd="0" presId="urn:microsoft.com/office/officeart/2005/8/layout/orgChart1"/>
    <dgm:cxn modelId="{B5B995BA-79C3-4AC5-AD5B-E61A6728C0C4}" type="presOf" srcId="{CBBBE191-0EF3-4C16-9316-F11E8ACEFE09}" destId="{5FC2CC62-3593-49F8-8793-3DB552A95D8A}" srcOrd="0" destOrd="0" presId="urn:microsoft.com/office/officeart/2005/8/layout/orgChart1"/>
    <dgm:cxn modelId="{029A50BE-C749-4638-8657-D28959EF2248}" type="presOf" srcId="{3FC9ECAD-08E0-40DD-89E6-3DA3376DFB27}" destId="{0A7781BC-3B94-40AC-8E7C-BFCAF2A13130}" srcOrd="1" destOrd="0" presId="urn:microsoft.com/office/officeart/2005/8/layout/orgChart1"/>
    <dgm:cxn modelId="{C6DCA037-3589-4160-9166-0FB0CC35EB28}" type="presOf" srcId="{FF7A7552-6688-4ED7-B66F-D23CD8B22467}" destId="{FE89D346-FF7D-4FEF-B8C9-6B96B8440A55}" srcOrd="0" destOrd="0" presId="urn:microsoft.com/office/officeart/2005/8/layout/orgChart1"/>
    <dgm:cxn modelId="{7B625D3F-46B8-48F7-8EFE-8935A740A226}" srcId="{3FC7594C-89CE-4E5F-8B0C-1EF6353FB7E2}" destId="{8B90804F-11A4-4AEA-921B-28CAF320180A}" srcOrd="1" destOrd="0" parTransId="{CBBBE191-0EF3-4C16-9316-F11E8ACEFE09}" sibTransId="{17A176DF-3B86-48DF-873E-980DF8054E4F}"/>
    <dgm:cxn modelId="{C3984685-63B6-4157-B2F9-BA629106ADC6}" type="presOf" srcId="{8B90804F-11A4-4AEA-921B-28CAF320180A}" destId="{F459873C-639C-4ACA-8A39-DB6A02EF8620}" srcOrd="0" destOrd="0" presId="urn:microsoft.com/office/officeart/2005/8/layout/orgChart1"/>
    <dgm:cxn modelId="{9D14B477-7824-4E41-B189-6613A72C49C9}" type="presOf" srcId="{3455CE0F-4635-40FF-9F24-4FEF54B22ECD}" destId="{9336C204-3062-4B5E-85AC-47B2343C71EA}" srcOrd="0" destOrd="0" presId="urn:microsoft.com/office/officeart/2005/8/layout/orgChart1"/>
    <dgm:cxn modelId="{091BFFFE-CBAB-4818-BAFA-CEEBF29819D6}" type="presOf" srcId="{339031EE-D116-4ACA-BBBC-8DFBA362BF35}" destId="{AC510600-73ED-44F7-B456-0BB52CE61511}" srcOrd="1" destOrd="0" presId="urn:microsoft.com/office/officeart/2005/8/layout/orgChart1"/>
    <dgm:cxn modelId="{5D02A13B-1B6D-4040-A108-80F8DB84C672}" type="presOf" srcId="{3C40D48B-9A9C-4462-93A5-9CBF0E1AF71E}" destId="{37FDDD5C-9489-44D7-A103-20B82DC7D2C2}" srcOrd="0" destOrd="0" presId="urn:microsoft.com/office/officeart/2005/8/layout/orgChart1"/>
    <dgm:cxn modelId="{95378502-BD9E-4F3E-BEE6-B99A92E738C3}" type="presOf" srcId="{49C4647D-8BDE-4243-86D7-EF9DA5E7C04E}" destId="{8DF3F323-CACE-45A5-ADBB-2F55585C9C4B}" srcOrd="0" destOrd="0" presId="urn:microsoft.com/office/officeart/2005/8/layout/orgChart1"/>
    <dgm:cxn modelId="{C423E533-EB3E-41B8-9EDA-C03A1090C061}" type="presOf" srcId="{416AF979-E656-4CA1-8331-36AF387688C0}" destId="{3E35F8DA-18C6-4E59-A058-1A5C6455F0C6}" srcOrd="0" destOrd="0" presId="urn:microsoft.com/office/officeart/2005/8/layout/orgChart1"/>
    <dgm:cxn modelId="{0C77E9B4-302D-4D50-9B3F-1B254A821ED6}" type="presOf" srcId="{7CFA0FB7-7779-40DA-86C1-F91EB255FD20}" destId="{2479F78A-1973-4659-A4E0-6C3F6B97AB41}" srcOrd="1" destOrd="0" presId="urn:microsoft.com/office/officeart/2005/8/layout/orgChart1"/>
    <dgm:cxn modelId="{643E633E-ADFD-4A7C-A3CD-7AE9D6371082}" type="presOf" srcId="{21C21307-EFB1-4917-983D-248156EB0D6C}" destId="{99BFD42E-FED2-47BB-8245-00DD3B590991}" srcOrd="0" destOrd="0" presId="urn:microsoft.com/office/officeart/2005/8/layout/orgChart1"/>
    <dgm:cxn modelId="{8863BC2C-7384-45E5-BBA7-8D4E0E1E284E}" type="presOf" srcId="{F0B37402-672E-421B-A1CF-B6857D5A6E9B}" destId="{40576DEF-D127-4AFF-9330-FE669F5EB0E9}" srcOrd="1" destOrd="0" presId="urn:microsoft.com/office/officeart/2005/8/layout/orgChart1"/>
    <dgm:cxn modelId="{AF195458-E98C-4D7D-9C23-7F08AA16DF56}" type="presOf" srcId="{E6BD570E-25AE-4EB5-8732-E36305CFE8F7}" destId="{FBA409FC-90AB-4408-9C95-4A33BDDC7317}" srcOrd="1" destOrd="0" presId="urn:microsoft.com/office/officeart/2005/8/layout/orgChart1"/>
    <dgm:cxn modelId="{623A5808-A621-438F-AEF0-6E6641E1D989}" type="presOf" srcId="{57D7D02D-8291-4196-9F77-2365E201A21E}" destId="{6EC9AB2B-2C35-4BE4-92F2-46051E6F77EF}" srcOrd="1" destOrd="0" presId="urn:microsoft.com/office/officeart/2005/8/layout/orgChart1"/>
    <dgm:cxn modelId="{12B90996-FE5D-40D4-BFD2-A8E141671FB7}" srcId="{F0B37402-672E-421B-A1CF-B6857D5A6E9B}" destId="{7CFA0FB7-7779-40DA-86C1-F91EB255FD20}" srcOrd="0" destOrd="0" parTransId="{E80255AC-A3B2-4409-8B8B-0E8AC7CB1FB8}" sibTransId="{29E305D2-5B71-40A9-A935-004560530F5B}"/>
    <dgm:cxn modelId="{EBBA731D-3474-421A-80B4-8CE1A50E3E42}" type="presOf" srcId="{1E49DDCB-9D25-4F98-A660-76B971E16FB4}" destId="{F48C8291-F28D-4002-AF6E-7EC9B07756E9}" srcOrd="1" destOrd="0" presId="urn:microsoft.com/office/officeart/2005/8/layout/orgChart1"/>
    <dgm:cxn modelId="{451CA6DE-E06C-47AC-84D6-1465004E74AF}" type="presOf" srcId="{AC80E1FF-B510-498A-AFAB-FBABF8E1AD6F}" destId="{CB5465FF-326B-47DA-AB7F-27E907272550}" srcOrd="0" destOrd="0" presId="urn:microsoft.com/office/officeart/2005/8/layout/orgChart1"/>
    <dgm:cxn modelId="{58593964-F691-47CF-AA7B-02F4193DDA5E}" type="presParOf" srcId="{FE008098-41A8-4D66-876D-9A52A5F664D7}" destId="{555D6037-3EBD-4ABE-BCC9-38D684C3FBCE}" srcOrd="0" destOrd="0" presId="urn:microsoft.com/office/officeart/2005/8/layout/orgChart1"/>
    <dgm:cxn modelId="{227E350A-5463-4574-B597-968C69C4B1C8}" type="presParOf" srcId="{555D6037-3EBD-4ABE-BCC9-38D684C3FBCE}" destId="{F254B568-F8DB-4BD2-8EE8-370B2B726A02}" srcOrd="0" destOrd="0" presId="urn:microsoft.com/office/officeart/2005/8/layout/orgChart1"/>
    <dgm:cxn modelId="{0748AFDD-DCAE-40AB-80F2-95F02F3C1409}" type="presParOf" srcId="{F254B568-F8DB-4BD2-8EE8-370B2B726A02}" destId="{BC74EF97-FD1B-469A-B02D-FBF0A1254F6B}" srcOrd="0" destOrd="0" presId="urn:microsoft.com/office/officeart/2005/8/layout/orgChart1"/>
    <dgm:cxn modelId="{3688F24E-8C38-457E-A8CF-09AFED5B5C71}" type="presParOf" srcId="{F254B568-F8DB-4BD2-8EE8-370B2B726A02}" destId="{BE25A252-1012-4712-AFE7-DBAFD76D9916}" srcOrd="1" destOrd="0" presId="urn:microsoft.com/office/officeart/2005/8/layout/orgChart1"/>
    <dgm:cxn modelId="{3E0843D5-903B-4036-BE8F-CF9AF437E36C}" type="presParOf" srcId="{555D6037-3EBD-4ABE-BCC9-38D684C3FBCE}" destId="{800DB12A-CD96-4089-9808-D87006220539}" srcOrd="1" destOrd="0" presId="urn:microsoft.com/office/officeart/2005/8/layout/orgChart1"/>
    <dgm:cxn modelId="{152BCAE7-6089-4E52-9190-47DBA296A08C}" type="presParOf" srcId="{800DB12A-CD96-4089-9808-D87006220539}" destId="{99BFD42E-FED2-47BB-8245-00DD3B590991}" srcOrd="0" destOrd="0" presId="urn:microsoft.com/office/officeart/2005/8/layout/orgChart1"/>
    <dgm:cxn modelId="{138F99EA-6753-4224-B643-E5FBB3CD231C}" type="presParOf" srcId="{800DB12A-CD96-4089-9808-D87006220539}" destId="{53C3BD92-0F69-4E60-BD87-25EC000AAAF4}" srcOrd="1" destOrd="0" presId="urn:microsoft.com/office/officeart/2005/8/layout/orgChart1"/>
    <dgm:cxn modelId="{D95B5DFE-98CD-4B22-863D-D7238976E431}" type="presParOf" srcId="{53C3BD92-0F69-4E60-BD87-25EC000AAAF4}" destId="{5D1008FF-4410-4F50-A8BF-EA6AC01F2F25}" srcOrd="0" destOrd="0" presId="urn:microsoft.com/office/officeart/2005/8/layout/orgChart1"/>
    <dgm:cxn modelId="{F2201960-85B8-4736-9C38-49981E1CBDED}" type="presParOf" srcId="{5D1008FF-4410-4F50-A8BF-EA6AC01F2F25}" destId="{D2656261-2707-47CA-90E8-94E2F0F6ED8E}" srcOrd="0" destOrd="0" presId="urn:microsoft.com/office/officeart/2005/8/layout/orgChart1"/>
    <dgm:cxn modelId="{F0C18CE9-3D08-45DF-9DFF-9E809D85846C}" type="presParOf" srcId="{5D1008FF-4410-4F50-A8BF-EA6AC01F2F25}" destId="{40576DEF-D127-4AFF-9330-FE669F5EB0E9}" srcOrd="1" destOrd="0" presId="urn:microsoft.com/office/officeart/2005/8/layout/orgChart1"/>
    <dgm:cxn modelId="{1DB77525-761A-471B-AFF1-02410579177B}" type="presParOf" srcId="{53C3BD92-0F69-4E60-BD87-25EC000AAAF4}" destId="{3C7108BD-6D12-4D77-B036-113F0080217A}" srcOrd="1" destOrd="0" presId="urn:microsoft.com/office/officeart/2005/8/layout/orgChart1"/>
    <dgm:cxn modelId="{BF5B5CC2-2EF5-48D2-BB22-C2391AF1371D}" type="presParOf" srcId="{3C7108BD-6D12-4D77-B036-113F0080217A}" destId="{285EDF3E-AE45-4168-B385-813407D8C816}" srcOrd="0" destOrd="0" presId="urn:microsoft.com/office/officeart/2005/8/layout/orgChart1"/>
    <dgm:cxn modelId="{54E4865F-FF60-4993-824D-90C5BA57E39A}" type="presParOf" srcId="{3C7108BD-6D12-4D77-B036-113F0080217A}" destId="{48B98048-23A7-40E7-BBA2-034A7EE86B30}" srcOrd="1" destOrd="0" presId="urn:microsoft.com/office/officeart/2005/8/layout/orgChart1"/>
    <dgm:cxn modelId="{35173305-C1D2-4B43-A830-7A84AD9F83C0}" type="presParOf" srcId="{48B98048-23A7-40E7-BBA2-034A7EE86B30}" destId="{963FF916-EEE8-4F12-9AD0-1A6FD0E787AA}" srcOrd="0" destOrd="0" presId="urn:microsoft.com/office/officeart/2005/8/layout/orgChart1"/>
    <dgm:cxn modelId="{5E34B3B2-08EA-42F8-B24A-3DDA54110374}" type="presParOf" srcId="{963FF916-EEE8-4F12-9AD0-1A6FD0E787AA}" destId="{F4455933-A97E-4819-B54B-31BB60FA15BB}" srcOrd="0" destOrd="0" presId="urn:microsoft.com/office/officeart/2005/8/layout/orgChart1"/>
    <dgm:cxn modelId="{3C5A131E-C32F-4C10-9C34-A509107B71BF}" type="presParOf" srcId="{963FF916-EEE8-4F12-9AD0-1A6FD0E787AA}" destId="{2479F78A-1973-4659-A4E0-6C3F6B97AB41}" srcOrd="1" destOrd="0" presId="urn:microsoft.com/office/officeart/2005/8/layout/orgChart1"/>
    <dgm:cxn modelId="{7886A644-8CA3-4EA0-921F-62D1C593B9C3}" type="presParOf" srcId="{48B98048-23A7-40E7-BBA2-034A7EE86B30}" destId="{FC49378E-7420-43EE-980F-AE6E51F10477}" srcOrd="1" destOrd="0" presId="urn:microsoft.com/office/officeart/2005/8/layout/orgChart1"/>
    <dgm:cxn modelId="{76713575-74DF-40DF-A97A-6E2B88B5C048}" type="presParOf" srcId="{48B98048-23A7-40E7-BBA2-034A7EE86B30}" destId="{039876C7-BF7D-4E27-8B5D-61355F4E9EDF}" srcOrd="2" destOrd="0" presId="urn:microsoft.com/office/officeart/2005/8/layout/orgChart1"/>
    <dgm:cxn modelId="{3470CD57-080D-4167-B676-FEC97E7B647A}" type="presParOf" srcId="{3C7108BD-6D12-4D77-B036-113F0080217A}" destId="{4091F540-9A63-49A7-BCF1-55EB19CFA423}" srcOrd="2" destOrd="0" presId="urn:microsoft.com/office/officeart/2005/8/layout/orgChart1"/>
    <dgm:cxn modelId="{030C3874-D0E3-4024-81EE-D15FCDEB3D57}" type="presParOf" srcId="{3C7108BD-6D12-4D77-B036-113F0080217A}" destId="{7604EF3B-F968-4AFE-8612-058F189EF015}" srcOrd="3" destOrd="0" presId="urn:microsoft.com/office/officeart/2005/8/layout/orgChart1"/>
    <dgm:cxn modelId="{D1E3CAC1-895C-4E94-8BCA-4B0EDC05567D}" type="presParOf" srcId="{7604EF3B-F968-4AFE-8612-058F189EF015}" destId="{8BAD7BFA-0ACC-4430-A6BB-740C5E91E7EC}" srcOrd="0" destOrd="0" presId="urn:microsoft.com/office/officeart/2005/8/layout/orgChart1"/>
    <dgm:cxn modelId="{E5CEFD32-D6DF-4D53-BE2D-5563CCE820B0}" type="presParOf" srcId="{8BAD7BFA-0ACC-4430-A6BB-740C5E91E7EC}" destId="{61927EDE-6FA3-489A-A9C2-ED66F0AD736F}" srcOrd="0" destOrd="0" presId="urn:microsoft.com/office/officeart/2005/8/layout/orgChart1"/>
    <dgm:cxn modelId="{5F890657-099F-4847-B6C3-96FB40AF72DF}" type="presParOf" srcId="{8BAD7BFA-0ACC-4430-A6BB-740C5E91E7EC}" destId="{F48C8291-F28D-4002-AF6E-7EC9B07756E9}" srcOrd="1" destOrd="0" presId="urn:microsoft.com/office/officeart/2005/8/layout/orgChart1"/>
    <dgm:cxn modelId="{2EA62C34-9FD3-4ACC-8D03-C49F09D13B24}" type="presParOf" srcId="{7604EF3B-F968-4AFE-8612-058F189EF015}" destId="{9744CA16-23A0-4290-ABDA-1FC5AC426A58}" srcOrd="1" destOrd="0" presId="urn:microsoft.com/office/officeart/2005/8/layout/orgChart1"/>
    <dgm:cxn modelId="{719CE3F9-B690-4872-A1CB-096F77D6B5AE}" type="presParOf" srcId="{7604EF3B-F968-4AFE-8612-058F189EF015}" destId="{9A5983EE-A6CA-4FC3-881E-0B18188ABA6B}" srcOrd="2" destOrd="0" presId="urn:microsoft.com/office/officeart/2005/8/layout/orgChart1"/>
    <dgm:cxn modelId="{81E26635-D21F-4619-8582-3CBDD84ED1F6}" type="presParOf" srcId="{53C3BD92-0F69-4E60-BD87-25EC000AAAF4}" destId="{86DA5A14-6803-49C9-88F9-7C357272219C}" srcOrd="2" destOrd="0" presId="urn:microsoft.com/office/officeart/2005/8/layout/orgChart1"/>
    <dgm:cxn modelId="{6606CD05-8155-47FA-885D-A02961404E58}" type="presParOf" srcId="{800DB12A-CD96-4089-9808-D87006220539}" destId="{9336C204-3062-4B5E-85AC-47B2343C71EA}" srcOrd="2" destOrd="0" presId="urn:microsoft.com/office/officeart/2005/8/layout/orgChart1"/>
    <dgm:cxn modelId="{F5DFE39D-B6A1-4330-BDA4-689AD7F632BF}" type="presParOf" srcId="{800DB12A-CD96-4089-9808-D87006220539}" destId="{CA0A3AC8-2137-486C-8689-02832F8C29CA}" srcOrd="3" destOrd="0" presId="urn:microsoft.com/office/officeart/2005/8/layout/orgChart1"/>
    <dgm:cxn modelId="{D21E651A-FB44-4DF8-B936-40575FDD30C2}" type="presParOf" srcId="{CA0A3AC8-2137-486C-8689-02832F8C29CA}" destId="{0E0547E1-11C8-48F4-ADD7-AB0BE0C24BF1}" srcOrd="0" destOrd="0" presId="urn:microsoft.com/office/officeart/2005/8/layout/orgChart1"/>
    <dgm:cxn modelId="{98390851-7C3D-481D-ABAE-174FFFF36588}" type="presParOf" srcId="{0E0547E1-11C8-48F4-ADD7-AB0BE0C24BF1}" destId="{D389CBD0-0708-4695-96C8-7343134C05A3}" srcOrd="0" destOrd="0" presId="urn:microsoft.com/office/officeart/2005/8/layout/orgChart1"/>
    <dgm:cxn modelId="{4D5690D4-9DC7-46C3-932A-D85D8DFDD262}" type="presParOf" srcId="{0E0547E1-11C8-48F4-ADD7-AB0BE0C24BF1}" destId="{FBA409FC-90AB-4408-9C95-4A33BDDC7317}" srcOrd="1" destOrd="0" presId="urn:microsoft.com/office/officeart/2005/8/layout/orgChart1"/>
    <dgm:cxn modelId="{C0BC21AB-4018-4E9A-ABD7-285EF9A64B92}" type="presParOf" srcId="{CA0A3AC8-2137-486C-8689-02832F8C29CA}" destId="{9349E0D0-11CE-4AE8-854D-794568D83D4F}" srcOrd="1" destOrd="0" presId="urn:microsoft.com/office/officeart/2005/8/layout/orgChart1"/>
    <dgm:cxn modelId="{B555D001-EFE6-4A66-9D65-E7009009E4FF}" type="presParOf" srcId="{9349E0D0-11CE-4AE8-854D-794568D83D4F}" destId="{BE1431EB-3A40-4A4F-B61D-A86D9017E2EB}" srcOrd="0" destOrd="0" presId="urn:microsoft.com/office/officeart/2005/8/layout/orgChart1"/>
    <dgm:cxn modelId="{F59A3CAB-93E9-4522-AF85-E1840A4664D6}" type="presParOf" srcId="{9349E0D0-11CE-4AE8-854D-794568D83D4F}" destId="{24A2DCEE-6D74-48C4-94B8-ABF4DD3C029D}" srcOrd="1" destOrd="0" presId="urn:microsoft.com/office/officeart/2005/8/layout/orgChart1"/>
    <dgm:cxn modelId="{28AA1B2A-9D1D-4412-B81E-838451DBAE6E}" type="presParOf" srcId="{24A2DCEE-6D74-48C4-94B8-ABF4DD3C029D}" destId="{E7BD9D61-9C2C-4CB6-BBB7-928C13169004}" srcOrd="0" destOrd="0" presId="urn:microsoft.com/office/officeart/2005/8/layout/orgChart1"/>
    <dgm:cxn modelId="{3553B644-943E-4784-B87D-6EEC401639A6}" type="presParOf" srcId="{E7BD9D61-9C2C-4CB6-BBB7-928C13169004}" destId="{7C9AC5A7-4CBF-4D9B-8D39-5858EC98B42E}" srcOrd="0" destOrd="0" presId="urn:microsoft.com/office/officeart/2005/8/layout/orgChart1"/>
    <dgm:cxn modelId="{E988B849-ECCC-4B4A-BB82-A8063BEBC5AE}" type="presParOf" srcId="{E7BD9D61-9C2C-4CB6-BBB7-928C13169004}" destId="{FFBFEC30-57C5-4CB9-9483-0AE378FBAC61}" srcOrd="1" destOrd="0" presId="urn:microsoft.com/office/officeart/2005/8/layout/orgChart1"/>
    <dgm:cxn modelId="{A8F8A525-6593-46D2-95F0-3BE018C8990C}" type="presParOf" srcId="{24A2DCEE-6D74-48C4-94B8-ABF4DD3C029D}" destId="{FC9F3811-F0F5-4A26-91CB-423DA6E1FA74}" srcOrd="1" destOrd="0" presId="urn:microsoft.com/office/officeart/2005/8/layout/orgChart1"/>
    <dgm:cxn modelId="{AC627D82-361C-4A3C-B1D6-61ECC3D9209E}" type="presParOf" srcId="{FC9F3811-F0F5-4A26-91CB-423DA6E1FA74}" destId="{A03F282A-96CC-4271-A1B4-9A40213B0495}" srcOrd="0" destOrd="0" presId="urn:microsoft.com/office/officeart/2005/8/layout/orgChart1"/>
    <dgm:cxn modelId="{516F75E3-D8E4-449B-8955-6A9CB70179E5}" type="presParOf" srcId="{FC9F3811-F0F5-4A26-91CB-423DA6E1FA74}" destId="{CD1710F9-DC4D-432F-9209-53599A4E66E2}" srcOrd="1" destOrd="0" presId="urn:microsoft.com/office/officeart/2005/8/layout/orgChart1"/>
    <dgm:cxn modelId="{DCE608BD-9929-4FE0-8E48-0D726835C63A}" type="presParOf" srcId="{CD1710F9-DC4D-432F-9209-53599A4E66E2}" destId="{74387B96-4F47-449F-873A-236F437553E9}" srcOrd="0" destOrd="0" presId="urn:microsoft.com/office/officeart/2005/8/layout/orgChart1"/>
    <dgm:cxn modelId="{DFD2D27E-A401-4F2A-8615-DB05DC6AA376}" type="presParOf" srcId="{74387B96-4F47-449F-873A-236F437553E9}" destId="{CD516968-B029-4E9C-8FD4-4694DCF0B35A}" srcOrd="0" destOrd="0" presId="urn:microsoft.com/office/officeart/2005/8/layout/orgChart1"/>
    <dgm:cxn modelId="{28DACECB-4452-410E-B146-55C807115D60}" type="presParOf" srcId="{74387B96-4F47-449F-873A-236F437553E9}" destId="{6FA19B96-13D5-4BF8-A965-37A147C90DB6}" srcOrd="1" destOrd="0" presId="urn:microsoft.com/office/officeart/2005/8/layout/orgChart1"/>
    <dgm:cxn modelId="{BA42E303-7DD6-4DB7-9567-03D444E5D308}" type="presParOf" srcId="{CD1710F9-DC4D-432F-9209-53599A4E66E2}" destId="{FF004415-CA9D-43A0-AA07-8CC10F6B0E8C}" srcOrd="1" destOrd="0" presId="urn:microsoft.com/office/officeart/2005/8/layout/orgChart1"/>
    <dgm:cxn modelId="{C155EF0E-3FFB-41A9-A048-15A680495D89}" type="presParOf" srcId="{CD1710F9-DC4D-432F-9209-53599A4E66E2}" destId="{3BBC448F-0AFA-4B23-B9F5-7D854D94530D}" srcOrd="2" destOrd="0" presId="urn:microsoft.com/office/officeart/2005/8/layout/orgChart1"/>
    <dgm:cxn modelId="{2A628D57-8BB0-4D05-B5BC-63BD1D7441A8}" type="presParOf" srcId="{FC9F3811-F0F5-4A26-91CB-423DA6E1FA74}" destId="{45A256F1-0393-4278-8910-5060D50A9DAB}" srcOrd="2" destOrd="0" presId="urn:microsoft.com/office/officeart/2005/8/layout/orgChart1"/>
    <dgm:cxn modelId="{98C944FE-83A7-4CC6-B2F8-2FCCFF68A36B}" type="presParOf" srcId="{FC9F3811-F0F5-4A26-91CB-423DA6E1FA74}" destId="{998EA77B-B5FD-43FB-8E07-505F0D4704DB}" srcOrd="3" destOrd="0" presId="urn:microsoft.com/office/officeart/2005/8/layout/orgChart1"/>
    <dgm:cxn modelId="{77380B29-EFB8-45E9-BC2D-DF5FA5E03680}" type="presParOf" srcId="{998EA77B-B5FD-43FB-8E07-505F0D4704DB}" destId="{70CFEAB5-C0F0-4ACD-A26F-ABAD06CE87C2}" srcOrd="0" destOrd="0" presId="urn:microsoft.com/office/officeart/2005/8/layout/orgChart1"/>
    <dgm:cxn modelId="{453B37BA-F91D-418D-9C95-A727DCD8FE5C}" type="presParOf" srcId="{70CFEAB5-C0F0-4ACD-A26F-ABAD06CE87C2}" destId="{3E35F8DA-18C6-4E59-A058-1A5C6455F0C6}" srcOrd="0" destOrd="0" presId="urn:microsoft.com/office/officeart/2005/8/layout/orgChart1"/>
    <dgm:cxn modelId="{392E908A-CA24-487E-A7D9-29F59DAA6855}" type="presParOf" srcId="{70CFEAB5-C0F0-4ACD-A26F-ABAD06CE87C2}" destId="{41E9FEC5-BC13-4769-AA2C-9935C1DB9C59}" srcOrd="1" destOrd="0" presId="urn:microsoft.com/office/officeart/2005/8/layout/orgChart1"/>
    <dgm:cxn modelId="{46556183-1B51-4C97-8EFF-7C9A75D9BAB2}" type="presParOf" srcId="{998EA77B-B5FD-43FB-8E07-505F0D4704DB}" destId="{00361789-7D36-426F-857E-1EA12E7EA79D}" srcOrd="1" destOrd="0" presId="urn:microsoft.com/office/officeart/2005/8/layout/orgChart1"/>
    <dgm:cxn modelId="{86EAE9E9-5B81-43A1-9344-219F08076E63}" type="presParOf" srcId="{998EA77B-B5FD-43FB-8E07-505F0D4704DB}" destId="{BF6708A9-B9A3-4302-9424-1158E2562E5A}" srcOrd="2" destOrd="0" presId="urn:microsoft.com/office/officeart/2005/8/layout/orgChart1"/>
    <dgm:cxn modelId="{F7F0C19C-9C04-4D03-9EC5-A39F1CEA2DF9}" type="presParOf" srcId="{FC9F3811-F0F5-4A26-91CB-423DA6E1FA74}" destId="{9686B6D3-FCFB-44CD-BEF5-00BBE23275B6}" srcOrd="4" destOrd="0" presId="urn:microsoft.com/office/officeart/2005/8/layout/orgChart1"/>
    <dgm:cxn modelId="{B7010F4E-480E-4B05-AD3B-11985FD03A3F}" type="presParOf" srcId="{FC9F3811-F0F5-4A26-91CB-423DA6E1FA74}" destId="{E0F0AE61-E377-413D-8FF7-3A3E7138EC1B}" srcOrd="5" destOrd="0" presId="urn:microsoft.com/office/officeart/2005/8/layout/orgChart1"/>
    <dgm:cxn modelId="{F226A1EC-71C6-4A3A-BC7D-7A2891040C05}" type="presParOf" srcId="{E0F0AE61-E377-413D-8FF7-3A3E7138EC1B}" destId="{7625D771-C0CB-47D1-9947-EB96B560CF18}" srcOrd="0" destOrd="0" presId="urn:microsoft.com/office/officeart/2005/8/layout/orgChart1"/>
    <dgm:cxn modelId="{311D0E9C-C2DC-4B97-8E85-BD739C8B215E}" type="presParOf" srcId="{7625D771-C0CB-47D1-9947-EB96B560CF18}" destId="{E973198A-7FF0-438F-96BD-72ACB3561734}" srcOrd="0" destOrd="0" presId="urn:microsoft.com/office/officeart/2005/8/layout/orgChart1"/>
    <dgm:cxn modelId="{B8DE8D33-A290-408A-AE31-00475FF8C62B}" type="presParOf" srcId="{7625D771-C0CB-47D1-9947-EB96B560CF18}" destId="{9466A938-2832-476E-9987-B82807BB1C20}" srcOrd="1" destOrd="0" presId="urn:microsoft.com/office/officeart/2005/8/layout/orgChart1"/>
    <dgm:cxn modelId="{4B329CB8-496F-43D9-85A4-68AFC082D8E2}" type="presParOf" srcId="{E0F0AE61-E377-413D-8FF7-3A3E7138EC1B}" destId="{9E301DA8-24D4-42F6-B0E9-94656C4BAB67}" srcOrd="1" destOrd="0" presId="urn:microsoft.com/office/officeart/2005/8/layout/orgChart1"/>
    <dgm:cxn modelId="{5F7F10C9-6786-480C-BF4A-C35F6D753B3E}" type="presParOf" srcId="{E0F0AE61-E377-413D-8FF7-3A3E7138EC1B}" destId="{6AFC9E45-FA9C-45EB-BB88-761A338325B2}" srcOrd="2" destOrd="0" presId="urn:microsoft.com/office/officeart/2005/8/layout/orgChart1"/>
    <dgm:cxn modelId="{3033A5F9-4CB2-41FF-9940-D1F845F91ACF}" type="presParOf" srcId="{24A2DCEE-6D74-48C4-94B8-ABF4DD3C029D}" destId="{424D9964-48C4-42B5-A156-D546443B04D3}" srcOrd="2" destOrd="0" presId="urn:microsoft.com/office/officeart/2005/8/layout/orgChart1"/>
    <dgm:cxn modelId="{4E0CEABC-5FDB-4100-A60F-54DD815DF03E}" type="presParOf" srcId="{9349E0D0-11CE-4AE8-854D-794568D83D4F}" destId="{6CF19A83-B1CE-4534-9E7C-62CD6B95F14E}" srcOrd="2" destOrd="0" presId="urn:microsoft.com/office/officeart/2005/8/layout/orgChart1"/>
    <dgm:cxn modelId="{C28DC953-4AAF-4A26-B88E-8CC4C49AEFBF}" type="presParOf" srcId="{9349E0D0-11CE-4AE8-854D-794568D83D4F}" destId="{9A379893-9AC8-4402-B0DD-1129ACCCB8DA}" srcOrd="3" destOrd="0" presId="urn:microsoft.com/office/officeart/2005/8/layout/orgChart1"/>
    <dgm:cxn modelId="{619B00A9-8A7F-492A-B44C-9A4C8B477106}" type="presParOf" srcId="{9A379893-9AC8-4402-B0DD-1129ACCCB8DA}" destId="{3AA489EC-C6CC-4E3B-85C0-397B86F40136}" srcOrd="0" destOrd="0" presId="urn:microsoft.com/office/officeart/2005/8/layout/orgChart1"/>
    <dgm:cxn modelId="{3F8A65A3-D591-45A8-A106-68BFAB38E7D6}" type="presParOf" srcId="{3AA489EC-C6CC-4E3B-85C0-397B86F40136}" destId="{D211CAE7-769B-4E99-A58B-D9E4D331B318}" srcOrd="0" destOrd="0" presId="urn:microsoft.com/office/officeart/2005/8/layout/orgChart1"/>
    <dgm:cxn modelId="{CD4AABFD-C169-4AB4-AE05-E3F87A50FF27}" type="presParOf" srcId="{3AA489EC-C6CC-4E3B-85C0-397B86F40136}" destId="{C0FD057B-E92D-4D15-BE53-8322062D191A}" srcOrd="1" destOrd="0" presId="urn:microsoft.com/office/officeart/2005/8/layout/orgChart1"/>
    <dgm:cxn modelId="{E9B14A4F-194F-4AF4-ABDE-9398506344DF}" type="presParOf" srcId="{9A379893-9AC8-4402-B0DD-1129ACCCB8DA}" destId="{1778135F-D154-42D3-BE30-99AAC4536861}" srcOrd="1" destOrd="0" presId="urn:microsoft.com/office/officeart/2005/8/layout/orgChart1"/>
    <dgm:cxn modelId="{8E7CF096-5FFF-40D4-9C79-86FFF8D1B6AD}" type="presParOf" srcId="{1778135F-D154-42D3-BE30-99AAC4536861}" destId="{D7D1E33B-94CA-4213-B82E-3611D61BC415}" srcOrd="0" destOrd="0" presId="urn:microsoft.com/office/officeart/2005/8/layout/orgChart1"/>
    <dgm:cxn modelId="{62562A93-0BCC-488D-8DAC-4935AD1154CC}" type="presParOf" srcId="{1778135F-D154-42D3-BE30-99AAC4536861}" destId="{B3D11DF2-F0EC-46C5-81EC-7E91CF6B938E}" srcOrd="1" destOrd="0" presId="urn:microsoft.com/office/officeart/2005/8/layout/orgChart1"/>
    <dgm:cxn modelId="{F4588305-9164-4736-8CFE-A30A726BD7F9}" type="presParOf" srcId="{B3D11DF2-F0EC-46C5-81EC-7E91CF6B938E}" destId="{0450424E-2D3E-41B2-BF8F-6324E354A117}" srcOrd="0" destOrd="0" presId="urn:microsoft.com/office/officeart/2005/8/layout/orgChart1"/>
    <dgm:cxn modelId="{B2288215-CA36-4E23-A8C0-FC95A8F47C56}" type="presParOf" srcId="{0450424E-2D3E-41B2-BF8F-6324E354A117}" destId="{A13EF2B6-6A13-4677-A773-085178CE8A63}" srcOrd="0" destOrd="0" presId="urn:microsoft.com/office/officeart/2005/8/layout/orgChart1"/>
    <dgm:cxn modelId="{4AE828B4-1DC1-4C42-9285-E832D11313BF}" type="presParOf" srcId="{0450424E-2D3E-41B2-BF8F-6324E354A117}" destId="{2AD7EA1A-4D23-424C-AEBC-A92FF5822F5F}" srcOrd="1" destOrd="0" presId="urn:microsoft.com/office/officeart/2005/8/layout/orgChart1"/>
    <dgm:cxn modelId="{D2241285-7324-417B-89BF-930780F0D325}" type="presParOf" srcId="{B3D11DF2-F0EC-46C5-81EC-7E91CF6B938E}" destId="{15EF531D-F15B-44DD-9B31-2AE6FDDF44D8}" srcOrd="1" destOrd="0" presId="urn:microsoft.com/office/officeart/2005/8/layout/orgChart1"/>
    <dgm:cxn modelId="{6860AC86-9F58-4237-9E18-FEC794EB4E76}" type="presParOf" srcId="{B3D11DF2-F0EC-46C5-81EC-7E91CF6B938E}" destId="{9323B33C-E374-4410-83EB-F918151F60BC}" srcOrd="2" destOrd="0" presId="urn:microsoft.com/office/officeart/2005/8/layout/orgChart1"/>
    <dgm:cxn modelId="{D781BA2D-0338-478D-B545-5ECC9DD90CBB}" type="presParOf" srcId="{1778135F-D154-42D3-BE30-99AAC4536861}" destId="{5FC2CC62-3593-49F8-8793-3DB552A95D8A}" srcOrd="2" destOrd="0" presId="urn:microsoft.com/office/officeart/2005/8/layout/orgChart1"/>
    <dgm:cxn modelId="{78651691-A2C2-4F21-A7EF-6F039EEA9D57}" type="presParOf" srcId="{1778135F-D154-42D3-BE30-99AAC4536861}" destId="{4F89EA62-F862-4150-B2AB-5482E3A25954}" srcOrd="3" destOrd="0" presId="urn:microsoft.com/office/officeart/2005/8/layout/orgChart1"/>
    <dgm:cxn modelId="{B156D9E3-3119-4BBD-B6E5-06DF1AB16D6F}" type="presParOf" srcId="{4F89EA62-F862-4150-B2AB-5482E3A25954}" destId="{9BC12DA9-669B-404D-B418-74D69A83CFAC}" srcOrd="0" destOrd="0" presId="urn:microsoft.com/office/officeart/2005/8/layout/orgChart1"/>
    <dgm:cxn modelId="{3F5F5460-D074-44C8-A70B-6DDC444A1B3C}" type="presParOf" srcId="{9BC12DA9-669B-404D-B418-74D69A83CFAC}" destId="{F459873C-639C-4ACA-8A39-DB6A02EF8620}" srcOrd="0" destOrd="0" presId="urn:microsoft.com/office/officeart/2005/8/layout/orgChart1"/>
    <dgm:cxn modelId="{4B155F4B-E803-4FE4-B522-ACA5F338AA08}" type="presParOf" srcId="{9BC12DA9-669B-404D-B418-74D69A83CFAC}" destId="{CF2A8830-F49A-4178-89A9-C4C4F138D9E8}" srcOrd="1" destOrd="0" presId="urn:microsoft.com/office/officeart/2005/8/layout/orgChart1"/>
    <dgm:cxn modelId="{27AB10D1-B77A-4BF3-95E7-D73EF4993296}" type="presParOf" srcId="{4F89EA62-F862-4150-B2AB-5482E3A25954}" destId="{7923BE30-5421-4BD7-9472-C45EED610ECD}" srcOrd="1" destOrd="0" presId="urn:microsoft.com/office/officeart/2005/8/layout/orgChart1"/>
    <dgm:cxn modelId="{3ECBF227-C582-41B3-95AB-621BEDA967E3}" type="presParOf" srcId="{4F89EA62-F862-4150-B2AB-5482E3A25954}" destId="{6ACDFB39-DBCD-46E3-810C-D2CCA564AEF8}" srcOrd="2" destOrd="0" presId="urn:microsoft.com/office/officeart/2005/8/layout/orgChart1"/>
    <dgm:cxn modelId="{EBDB6EE1-24B6-47E4-9596-20887557234F}" type="presParOf" srcId="{1778135F-D154-42D3-BE30-99AAC4536861}" destId="{89116A4F-569F-476D-A99D-BDCC99C669C9}" srcOrd="4" destOrd="0" presId="urn:microsoft.com/office/officeart/2005/8/layout/orgChart1"/>
    <dgm:cxn modelId="{FF28340A-5504-468D-9703-D1694A512895}" type="presParOf" srcId="{1778135F-D154-42D3-BE30-99AAC4536861}" destId="{346B0CCB-0F7F-4690-8E49-1CE69FA646D5}" srcOrd="5" destOrd="0" presId="urn:microsoft.com/office/officeart/2005/8/layout/orgChart1"/>
    <dgm:cxn modelId="{B5CDAB74-301C-4187-92CA-830DB5DA3AF8}" type="presParOf" srcId="{346B0CCB-0F7F-4690-8E49-1CE69FA646D5}" destId="{D105C1A8-5E42-4BE8-805A-6533F664AE89}" srcOrd="0" destOrd="0" presId="urn:microsoft.com/office/officeart/2005/8/layout/orgChart1"/>
    <dgm:cxn modelId="{B03B2088-7948-401F-A9CE-D8EC2622278A}" type="presParOf" srcId="{D105C1A8-5E42-4BE8-805A-6533F664AE89}" destId="{644BD1A9-4BF2-4823-B62E-6CCB0C04607D}" srcOrd="0" destOrd="0" presId="urn:microsoft.com/office/officeart/2005/8/layout/orgChart1"/>
    <dgm:cxn modelId="{E9CB6E73-198A-48C0-91E5-048EF540802D}" type="presParOf" srcId="{D105C1A8-5E42-4BE8-805A-6533F664AE89}" destId="{6EC9AB2B-2C35-4BE4-92F2-46051E6F77EF}" srcOrd="1" destOrd="0" presId="urn:microsoft.com/office/officeart/2005/8/layout/orgChart1"/>
    <dgm:cxn modelId="{7F3D976E-0412-4760-B349-E248EEDC34C6}" type="presParOf" srcId="{346B0CCB-0F7F-4690-8E49-1CE69FA646D5}" destId="{2B7C555C-7DDF-4F1C-9C38-811D5DCBD349}" srcOrd="1" destOrd="0" presId="urn:microsoft.com/office/officeart/2005/8/layout/orgChart1"/>
    <dgm:cxn modelId="{A5DBA6D7-0F8B-47FD-94AF-978B3792D94A}" type="presParOf" srcId="{346B0CCB-0F7F-4690-8E49-1CE69FA646D5}" destId="{3344B1C4-5395-45A6-BBC6-1199F535ECC4}" srcOrd="2" destOrd="0" presId="urn:microsoft.com/office/officeart/2005/8/layout/orgChart1"/>
    <dgm:cxn modelId="{245A6892-16E1-4634-8635-6AC75C8CD934}" type="presParOf" srcId="{9A379893-9AC8-4402-B0DD-1129ACCCB8DA}" destId="{D1BFD903-5B07-466A-9FFA-1AB46C742C21}" srcOrd="2" destOrd="0" presId="urn:microsoft.com/office/officeart/2005/8/layout/orgChart1"/>
    <dgm:cxn modelId="{6293B313-2359-48BD-AF1D-8318F5EAA7A0}" type="presParOf" srcId="{CA0A3AC8-2137-486C-8689-02832F8C29CA}" destId="{B8F1D70B-76F1-44AB-9D63-2633BEA2F3C5}" srcOrd="2" destOrd="0" presId="urn:microsoft.com/office/officeart/2005/8/layout/orgChart1"/>
    <dgm:cxn modelId="{F76B0978-630E-4661-A1E1-BEADD0BF5CC7}" type="presParOf" srcId="{800DB12A-CD96-4089-9808-D87006220539}" destId="{A5918420-82BE-45A2-A225-7C9EDB88486E}" srcOrd="4" destOrd="0" presId="urn:microsoft.com/office/officeart/2005/8/layout/orgChart1"/>
    <dgm:cxn modelId="{A54BF555-5537-4E1F-A131-8F52446A3BA2}" type="presParOf" srcId="{800DB12A-CD96-4089-9808-D87006220539}" destId="{B659CF7B-7245-4B68-AD6C-EB2AA145FA12}" srcOrd="5" destOrd="0" presId="urn:microsoft.com/office/officeart/2005/8/layout/orgChart1"/>
    <dgm:cxn modelId="{7EAB23E5-CF4C-43B2-9D46-CA519B9DE83F}" type="presParOf" srcId="{B659CF7B-7245-4B68-AD6C-EB2AA145FA12}" destId="{D6CFE181-50E9-48BF-9F78-0398E1897ED6}" srcOrd="0" destOrd="0" presId="urn:microsoft.com/office/officeart/2005/8/layout/orgChart1"/>
    <dgm:cxn modelId="{F2E65A51-794B-4A81-9E01-F260077B07DB}" type="presParOf" srcId="{D6CFE181-50E9-48BF-9F78-0398E1897ED6}" destId="{493A1AE7-8249-45F1-ACF6-FB36AF6ED6D7}" srcOrd="0" destOrd="0" presId="urn:microsoft.com/office/officeart/2005/8/layout/orgChart1"/>
    <dgm:cxn modelId="{F83A63E0-B0F9-486F-8342-5738AC33FE6F}" type="presParOf" srcId="{D6CFE181-50E9-48BF-9F78-0398E1897ED6}" destId="{0638E0BB-E2F5-424F-80F8-6842D90F3B85}" srcOrd="1" destOrd="0" presId="urn:microsoft.com/office/officeart/2005/8/layout/orgChart1"/>
    <dgm:cxn modelId="{C045FB2D-DF71-4E8F-9A98-74F1A93AE3D5}" type="presParOf" srcId="{B659CF7B-7245-4B68-AD6C-EB2AA145FA12}" destId="{D3ABC0D6-0649-4719-8375-34904D4E6F6C}" srcOrd="1" destOrd="0" presId="urn:microsoft.com/office/officeart/2005/8/layout/orgChart1"/>
    <dgm:cxn modelId="{15AE7066-DFF3-4E9A-9E72-846A9110A333}" type="presParOf" srcId="{D3ABC0D6-0649-4719-8375-34904D4E6F6C}" destId="{0C14127D-BBA6-4E06-8060-91914B818DC7}" srcOrd="0" destOrd="0" presId="urn:microsoft.com/office/officeart/2005/8/layout/orgChart1"/>
    <dgm:cxn modelId="{D9489796-B035-4FC5-84C1-3ACABE862B5B}" type="presParOf" srcId="{D3ABC0D6-0649-4719-8375-34904D4E6F6C}" destId="{ABDBC5F6-19DF-40EE-B1DB-FEE9A631C9E4}" srcOrd="1" destOrd="0" presId="urn:microsoft.com/office/officeart/2005/8/layout/orgChart1"/>
    <dgm:cxn modelId="{9D3F33A8-79B3-45C7-8AAB-25CC9622D463}" type="presParOf" srcId="{ABDBC5F6-19DF-40EE-B1DB-FEE9A631C9E4}" destId="{D4A63FD9-1EAB-4DAA-893D-2B64DA41CC17}" srcOrd="0" destOrd="0" presId="urn:microsoft.com/office/officeart/2005/8/layout/orgChart1"/>
    <dgm:cxn modelId="{9E3D5B45-3ED1-4881-A8AC-F4D015FAADC7}" type="presParOf" srcId="{D4A63FD9-1EAB-4DAA-893D-2B64DA41CC17}" destId="{91469168-4BF7-40FE-B912-E2563FE571A4}" srcOrd="0" destOrd="0" presId="urn:microsoft.com/office/officeart/2005/8/layout/orgChart1"/>
    <dgm:cxn modelId="{E007628B-D389-4D72-B561-92BD7FC98BB1}" type="presParOf" srcId="{D4A63FD9-1EAB-4DAA-893D-2B64DA41CC17}" destId="{7FCCE183-8C1C-4B97-9797-2FE41ECA594E}" srcOrd="1" destOrd="0" presId="urn:microsoft.com/office/officeart/2005/8/layout/orgChart1"/>
    <dgm:cxn modelId="{356C6BD7-BB05-4152-A877-8DD3910E0EDC}" type="presParOf" srcId="{ABDBC5F6-19DF-40EE-B1DB-FEE9A631C9E4}" destId="{00174B26-A8D1-4D63-9356-BB9B1F71459E}" srcOrd="1" destOrd="0" presId="urn:microsoft.com/office/officeart/2005/8/layout/orgChart1"/>
    <dgm:cxn modelId="{1A7623D1-7157-4DC4-962C-EB2306560F31}" type="presParOf" srcId="{ABDBC5F6-19DF-40EE-B1DB-FEE9A631C9E4}" destId="{D17C33CA-C6E1-4344-8A4F-EE3B3ACB343D}" srcOrd="2" destOrd="0" presId="urn:microsoft.com/office/officeart/2005/8/layout/orgChart1"/>
    <dgm:cxn modelId="{0C4598D8-2300-4D63-83FB-D361805BC4E6}" type="presParOf" srcId="{D3ABC0D6-0649-4719-8375-34904D4E6F6C}" destId="{D53D3692-8663-435F-8CAA-4703836C302D}" srcOrd="2" destOrd="0" presId="urn:microsoft.com/office/officeart/2005/8/layout/orgChart1"/>
    <dgm:cxn modelId="{94E6058C-398C-4329-9D76-8A4F1D951946}" type="presParOf" srcId="{D3ABC0D6-0649-4719-8375-34904D4E6F6C}" destId="{44E853A1-2105-4921-A0B4-3A78DA9419AC}" srcOrd="3" destOrd="0" presId="urn:microsoft.com/office/officeart/2005/8/layout/orgChart1"/>
    <dgm:cxn modelId="{5F8172BE-A82E-4629-BFE9-38745C7EAF43}" type="presParOf" srcId="{44E853A1-2105-4921-A0B4-3A78DA9419AC}" destId="{FFB1D9EF-E896-4298-A4E2-E51A77F16F37}" srcOrd="0" destOrd="0" presId="urn:microsoft.com/office/officeart/2005/8/layout/orgChart1"/>
    <dgm:cxn modelId="{2C8ADF88-B766-4EC9-AC06-B8BC609EE065}" type="presParOf" srcId="{FFB1D9EF-E896-4298-A4E2-E51A77F16F37}" destId="{4C2387ED-43BA-479F-892F-8059D5E60746}" srcOrd="0" destOrd="0" presId="urn:microsoft.com/office/officeart/2005/8/layout/orgChart1"/>
    <dgm:cxn modelId="{20E27D27-7FA5-4C7B-BFE8-6180C8CF084E}" type="presParOf" srcId="{FFB1D9EF-E896-4298-A4E2-E51A77F16F37}" destId="{0A7781BC-3B94-40AC-8E7C-BFCAF2A13130}" srcOrd="1" destOrd="0" presId="urn:microsoft.com/office/officeart/2005/8/layout/orgChart1"/>
    <dgm:cxn modelId="{611A2A47-435F-4601-99D5-97BE7ACF6F29}" type="presParOf" srcId="{44E853A1-2105-4921-A0B4-3A78DA9419AC}" destId="{3CFEA6F1-3A31-44EB-BB7F-7D7408188D04}" srcOrd="1" destOrd="0" presId="urn:microsoft.com/office/officeart/2005/8/layout/orgChart1"/>
    <dgm:cxn modelId="{B6CAD539-064D-4FD9-BF7A-D18AE22D6E64}" type="presParOf" srcId="{44E853A1-2105-4921-A0B4-3A78DA9419AC}" destId="{4B28C187-FFCE-4C48-B73D-C811A7ED7D9B}" srcOrd="2" destOrd="0" presId="urn:microsoft.com/office/officeart/2005/8/layout/orgChart1"/>
    <dgm:cxn modelId="{2A86D4DA-243D-463A-8398-256CF2CA0C18}" type="presParOf" srcId="{D3ABC0D6-0649-4719-8375-34904D4E6F6C}" destId="{8DF3F323-CACE-45A5-ADBB-2F55585C9C4B}" srcOrd="4" destOrd="0" presId="urn:microsoft.com/office/officeart/2005/8/layout/orgChart1"/>
    <dgm:cxn modelId="{1C8EF639-226C-4937-85B2-070013EFD3C8}" type="presParOf" srcId="{D3ABC0D6-0649-4719-8375-34904D4E6F6C}" destId="{6BE2F9DE-9C07-4E25-B0B5-7B502D93C10F}" srcOrd="5" destOrd="0" presId="urn:microsoft.com/office/officeart/2005/8/layout/orgChart1"/>
    <dgm:cxn modelId="{106322D6-1C8D-4940-B3C6-4A291584393C}" type="presParOf" srcId="{6BE2F9DE-9C07-4E25-B0B5-7B502D93C10F}" destId="{D85646F8-00FF-4820-B32D-23DA906B3675}" srcOrd="0" destOrd="0" presId="urn:microsoft.com/office/officeart/2005/8/layout/orgChart1"/>
    <dgm:cxn modelId="{ECEEA526-B168-482E-8E0D-E59598C1E640}" type="presParOf" srcId="{D85646F8-00FF-4820-B32D-23DA906B3675}" destId="{5B5F1C0A-44FC-4D12-A293-997C069C0433}" srcOrd="0" destOrd="0" presId="urn:microsoft.com/office/officeart/2005/8/layout/orgChart1"/>
    <dgm:cxn modelId="{68585EE5-46E5-4CCC-842A-0F99C7899FB4}" type="presParOf" srcId="{D85646F8-00FF-4820-B32D-23DA906B3675}" destId="{A9D70E59-0864-4B59-B776-3F14C7636633}" srcOrd="1" destOrd="0" presId="urn:microsoft.com/office/officeart/2005/8/layout/orgChart1"/>
    <dgm:cxn modelId="{9BA4201A-7691-41D1-A17C-7DA8AA74569F}" type="presParOf" srcId="{6BE2F9DE-9C07-4E25-B0B5-7B502D93C10F}" destId="{6ABA8570-8453-4023-85DD-0837A7295048}" srcOrd="1" destOrd="0" presId="urn:microsoft.com/office/officeart/2005/8/layout/orgChart1"/>
    <dgm:cxn modelId="{EDEDB748-5341-411E-B2A3-0F7F7F84C565}" type="presParOf" srcId="{6BE2F9DE-9C07-4E25-B0B5-7B502D93C10F}" destId="{64747E15-1A72-406D-8F33-67B3D39DC6A6}" srcOrd="2" destOrd="0" presId="urn:microsoft.com/office/officeart/2005/8/layout/orgChart1"/>
    <dgm:cxn modelId="{2B3F2091-9801-41C7-AF1C-238000C18E3E}" type="presParOf" srcId="{D3ABC0D6-0649-4719-8375-34904D4E6F6C}" destId="{37FDDD5C-9489-44D7-A103-20B82DC7D2C2}" srcOrd="6" destOrd="0" presId="urn:microsoft.com/office/officeart/2005/8/layout/orgChart1"/>
    <dgm:cxn modelId="{BEA60AFB-9CFF-4155-9B27-9687F29CE124}" type="presParOf" srcId="{D3ABC0D6-0649-4719-8375-34904D4E6F6C}" destId="{D7FA9ED4-8AC8-46F0-AD06-986EB1DD29CB}" srcOrd="7" destOrd="0" presId="urn:microsoft.com/office/officeart/2005/8/layout/orgChart1"/>
    <dgm:cxn modelId="{9C91C412-8E53-4665-8B4C-96985DCA0688}" type="presParOf" srcId="{D7FA9ED4-8AC8-46F0-AD06-986EB1DD29CB}" destId="{B243DC39-6E4A-4C49-AD6D-EE7A99EAFA4C}" srcOrd="0" destOrd="0" presId="urn:microsoft.com/office/officeart/2005/8/layout/orgChart1"/>
    <dgm:cxn modelId="{3B5AA0E1-6108-4CA0-B380-C5C50E35A22A}" type="presParOf" srcId="{B243DC39-6E4A-4C49-AD6D-EE7A99EAFA4C}" destId="{FE89D346-FF7D-4FEF-B8C9-6B96B8440A55}" srcOrd="0" destOrd="0" presId="urn:microsoft.com/office/officeart/2005/8/layout/orgChart1"/>
    <dgm:cxn modelId="{841C1885-4447-4E7E-A74F-BB9D03F8A2F6}" type="presParOf" srcId="{B243DC39-6E4A-4C49-AD6D-EE7A99EAFA4C}" destId="{A4719856-140E-430B-9688-13665DD5FF76}" srcOrd="1" destOrd="0" presId="urn:microsoft.com/office/officeart/2005/8/layout/orgChart1"/>
    <dgm:cxn modelId="{04D730FC-02D5-4933-A004-F1E9940A395E}" type="presParOf" srcId="{D7FA9ED4-8AC8-46F0-AD06-986EB1DD29CB}" destId="{6A2A833D-75CF-4F95-8E9B-E67A80CE4C43}" srcOrd="1" destOrd="0" presId="urn:microsoft.com/office/officeart/2005/8/layout/orgChart1"/>
    <dgm:cxn modelId="{B9137C9E-19D3-4ED7-BAFC-5D6F9EF1BEE8}" type="presParOf" srcId="{D7FA9ED4-8AC8-46F0-AD06-986EB1DD29CB}" destId="{5BC3B54A-16D1-4A59-AF0A-2626EEAA59B9}" srcOrd="2" destOrd="0" presId="urn:microsoft.com/office/officeart/2005/8/layout/orgChart1"/>
    <dgm:cxn modelId="{41D8911F-3C9E-4433-973C-9CFCB719E472}" type="presParOf" srcId="{D3ABC0D6-0649-4719-8375-34904D4E6F6C}" destId="{C8786A05-4327-49E6-A044-EAC19704DA1F}" srcOrd="8" destOrd="0" presId="urn:microsoft.com/office/officeart/2005/8/layout/orgChart1"/>
    <dgm:cxn modelId="{AC08B78B-EA8E-4241-A541-96E21841CCC2}" type="presParOf" srcId="{D3ABC0D6-0649-4719-8375-34904D4E6F6C}" destId="{853A249D-CCE9-4FAB-BBBB-9719700A9E1A}" srcOrd="9" destOrd="0" presId="urn:microsoft.com/office/officeart/2005/8/layout/orgChart1"/>
    <dgm:cxn modelId="{E559A6D4-89CB-48BE-9999-4867EC1311F0}" type="presParOf" srcId="{853A249D-CCE9-4FAB-BBBB-9719700A9E1A}" destId="{674D666B-5014-4E52-939D-BFDA49BE59AC}" srcOrd="0" destOrd="0" presId="urn:microsoft.com/office/officeart/2005/8/layout/orgChart1"/>
    <dgm:cxn modelId="{BA6158C2-FE83-481C-AF1C-39C40001D2B7}" type="presParOf" srcId="{674D666B-5014-4E52-939D-BFDA49BE59AC}" destId="{F7215F8D-3ECB-42B8-B839-3BFAC8729078}" srcOrd="0" destOrd="0" presId="urn:microsoft.com/office/officeart/2005/8/layout/orgChart1"/>
    <dgm:cxn modelId="{A890BA75-7167-4700-9A38-8709A4C7E572}" type="presParOf" srcId="{674D666B-5014-4E52-939D-BFDA49BE59AC}" destId="{01FE718E-8B39-4166-AB42-5E466CA859C3}" srcOrd="1" destOrd="0" presId="urn:microsoft.com/office/officeart/2005/8/layout/orgChart1"/>
    <dgm:cxn modelId="{C33436F9-B9B8-43F6-A68F-BA3343D9B4B4}" type="presParOf" srcId="{853A249D-CCE9-4FAB-BBBB-9719700A9E1A}" destId="{F1B3A3B4-748D-48CA-84E3-BA7B082471C4}" srcOrd="1" destOrd="0" presId="urn:microsoft.com/office/officeart/2005/8/layout/orgChart1"/>
    <dgm:cxn modelId="{D9CDED03-9559-4B18-BC54-5EF3380DE87F}" type="presParOf" srcId="{853A249D-CCE9-4FAB-BBBB-9719700A9E1A}" destId="{7B950A1E-D68C-4541-B44C-260B326C3D61}" srcOrd="2" destOrd="0" presId="urn:microsoft.com/office/officeart/2005/8/layout/orgChart1"/>
    <dgm:cxn modelId="{4111D060-4CC7-4DB8-87FC-51D5CDCECF27}" type="presParOf" srcId="{B659CF7B-7245-4B68-AD6C-EB2AA145FA12}" destId="{CD2625EA-A2AD-4782-8688-1B7EF0FD7CDD}" srcOrd="2" destOrd="0" presId="urn:microsoft.com/office/officeart/2005/8/layout/orgChart1"/>
    <dgm:cxn modelId="{6A8C48D2-69A7-412D-ABF4-510E488AE33A}" type="presParOf" srcId="{800DB12A-CD96-4089-9808-D87006220539}" destId="{CB491B24-8524-4572-B062-23C760D3B8BE}" srcOrd="6" destOrd="0" presId="urn:microsoft.com/office/officeart/2005/8/layout/orgChart1"/>
    <dgm:cxn modelId="{796907DB-6A3D-48D4-BA5E-F67F9FD27E54}" type="presParOf" srcId="{800DB12A-CD96-4089-9808-D87006220539}" destId="{498977E2-4D53-4B4E-AA13-F910D2172022}" srcOrd="7" destOrd="0" presId="urn:microsoft.com/office/officeart/2005/8/layout/orgChart1"/>
    <dgm:cxn modelId="{FC457036-ADA5-46D4-ACB2-1B6ADD150ED0}" type="presParOf" srcId="{498977E2-4D53-4B4E-AA13-F910D2172022}" destId="{5514F96E-CEED-4D26-956D-1EC8919DBE33}" srcOrd="0" destOrd="0" presId="urn:microsoft.com/office/officeart/2005/8/layout/orgChart1"/>
    <dgm:cxn modelId="{FDAF7C6F-CA7E-49C1-9E45-501181A72D02}" type="presParOf" srcId="{5514F96E-CEED-4D26-956D-1EC8919DBE33}" destId="{B1556162-6210-49EF-A8C2-058D3000B1AA}" srcOrd="0" destOrd="0" presId="urn:microsoft.com/office/officeart/2005/8/layout/orgChart1"/>
    <dgm:cxn modelId="{F5389C1B-F1EC-4D98-8EBB-BD1B6565730A}" type="presParOf" srcId="{5514F96E-CEED-4D26-956D-1EC8919DBE33}" destId="{76E86E8B-D63B-4ADF-8435-E25F6B5F4899}" srcOrd="1" destOrd="0" presId="urn:microsoft.com/office/officeart/2005/8/layout/orgChart1"/>
    <dgm:cxn modelId="{BB5206BD-BB29-4337-A813-76FA686C8DC4}" type="presParOf" srcId="{498977E2-4D53-4B4E-AA13-F910D2172022}" destId="{8B30AA38-712E-4203-98F9-B33EE969785F}" srcOrd="1" destOrd="0" presId="urn:microsoft.com/office/officeart/2005/8/layout/orgChart1"/>
    <dgm:cxn modelId="{D99BCAD8-9F52-4FB9-95AC-EA38220706FA}" type="presParOf" srcId="{498977E2-4D53-4B4E-AA13-F910D2172022}" destId="{7EEB474E-07F0-4C88-99B0-7DD65311033B}" srcOrd="2" destOrd="0" presId="urn:microsoft.com/office/officeart/2005/8/layout/orgChart1"/>
    <dgm:cxn modelId="{9C7E4249-837C-4844-BC59-A44331D6697E}" type="presParOf" srcId="{800DB12A-CD96-4089-9808-D87006220539}" destId="{9E1FF153-5BC3-4F69-A713-F09A4CE4997F}" srcOrd="8" destOrd="0" presId="urn:microsoft.com/office/officeart/2005/8/layout/orgChart1"/>
    <dgm:cxn modelId="{F09689AE-DF0D-4905-A59B-0F04A86760F9}" type="presParOf" srcId="{800DB12A-CD96-4089-9808-D87006220539}" destId="{C1061955-33F6-495C-BC86-63D0B4136BB2}" srcOrd="9" destOrd="0" presId="urn:microsoft.com/office/officeart/2005/8/layout/orgChart1"/>
    <dgm:cxn modelId="{0A8512DD-F722-40AF-9E74-FA70C00DC702}" type="presParOf" srcId="{C1061955-33F6-495C-BC86-63D0B4136BB2}" destId="{AB898875-66A4-4947-8A92-941945123741}" srcOrd="0" destOrd="0" presId="urn:microsoft.com/office/officeart/2005/8/layout/orgChart1"/>
    <dgm:cxn modelId="{A2B32859-011D-4C81-BF40-23EEAE65C0AA}" type="presParOf" srcId="{AB898875-66A4-4947-8A92-941945123741}" destId="{CB5465FF-326B-47DA-AB7F-27E907272550}" srcOrd="0" destOrd="0" presId="urn:microsoft.com/office/officeart/2005/8/layout/orgChart1"/>
    <dgm:cxn modelId="{52E098B9-CD3E-4F89-9AFD-013B5CAB8580}" type="presParOf" srcId="{AB898875-66A4-4947-8A92-941945123741}" destId="{D9BD4E42-74D7-41B9-BB8D-8848AB9CD430}" srcOrd="1" destOrd="0" presId="urn:microsoft.com/office/officeart/2005/8/layout/orgChart1"/>
    <dgm:cxn modelId="{2FF97ABC-2E3D-455F-A0C9-D32D885B4132}" type="presParOf" srcId="{C1061955-33F6-495C-BC86-63D0B4136BB2}" destId="{56BFA9CF-A55B-4E52-9845-CC5157BDBE8E}" srcOrd="1" destOrd="0" presId="urn:microsoft.com/office/officeart/2005/8/layout/orgChart1"/>
    <dgm:cxn modelId="{FE00BEBE-132C-49A3-B891-2C8732CB02B6}" type="presParOf" srcId="{56BFA9CF-A55B-4E52-9845-CC5157BDBE8E}" destId="{48E0E348-5005-4866-90A2-CC77010730FF}" srcOrd="0" destOrd="0" presId="urn:microsoft.com/office/officeart/2005/8/layout/orgChart1"/>
    <dgm:cxn modelId="{3D576518-369D-4C22-94D7-6EA80399402C}" type="presParOf" srcId="{56BFA9CF-A55B-4E52-9845-CC5157BDBE8E}" destId="{85168945-4905-439E-B187-E88218E34B9B}" srcOrd="1" destOrd="0" presId="urn:microsoft.com/office/officeart/2005/8/layout/orgChart1"/>
    <dgm:cxn modelId="{981BB594-329F-4E4C-9AAB-F92A674E6F39}" type="presParOf" srcId="{85168945-4905-439E-B187-E88218E34B9B}" destId="{1BC088A8-AD10-42EC-BEC8-AEE1DF1FBD43}" srcOrd="0" destOrd="0" presId="urn:microsoft.com/office/officeart/2005/8/layout/orgChart1"/>
    <dgm:cxn modelId="{0B0BB5C7-BBF7-4849-B286-CB1C701A21F5}" type="presParOf" srcId="{1BC088A8-AD10-42EC-BEC8-AEE1DF1FBD43}" destId="{3F75148E-E5C1-471A-A55E-797AC66B0F9F}" srcOrd="0" destOrd="0" presId="urn:microsoft.com/office/officeart/2005/8/layout/orgChart1"/>
    <dgm:cxn modelId="{F565AAD7-C0BC-4ABE-92EA-F3D19992D613}" type="presParOf" srcId="{1BC088A8-AD10-42EC-BEC8-AEE1DF1FBD43}" destId="{AC510600-73ED-44F7-B456-0BB52CE61511}" srcOrd="1" destOrd="0" presId="urn:microsoft.com/office/officeart/2005/8/layout/orgChart1"/>
    <dgm:cxn modelId="{FF1219E2-C7A8-4AF7-939E-06152630DF6D}" type="presParOf" srcId="{85168945-4905-439E-B187-E88218E34B9B}" destId="{CEF66833-9BE1-44A0-A685-0E2AFD4AEB0C}" srcOrd="1" destOrd="0" presId="urn:microsoft.com/office/officeart/2005/8/layout/orgChart1"/>
    <dgm:cxn modelId="{53CA7881-BF83-4482-902A-B2D45C3F8FE1}" type="presParOf" srcId="{85168945-4905-439E-B187-E88218E34B9B}" destId="{644A8E79-1B13-47AC-A3B8-930E2D18D6F8}" srcOrd="2" destOrd="0" presId="urn:microsoft.com/office/officeart/2005/8/layout/orgChart1"/>
    <dgm:cxn modelId="{00172F33-8BE1-4C3B-A624-435643ED4AAE}" type="presParOf" srcId="{C1061955-33F6-495C-BC86-63D0B4136BB2}" destId="{60ACCEC2-F8A4-4296-BC8C-A0856A5D8F3B}" srcOrd="2" destOrd="0" presId="urn:microsoft.com/office/officeart/2005/8/layout/orgChart1"/>
    <dgm:cxn modelId="{973B16D8-2193-4653-8DF6-B905BC92A77E}" type="presParOf" srcId="{555D6037-3EBD-4ABE-BCC9-38D684C3FBCE}" destId="{F81CF4D0-972F-4AE1-AAC8-2C03F1C6DD0B}" srcOrd="2" destOrd="0" presId="urn:microsoft.com/office/officeart/2005/8/layout/orgChart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EED2C1B-DC05-4A1B-AEC7-17461B339D6B}" type="doc">
      <dgm:prSet loTypeId="urn:microsoft.com/office/officeart/2005/8/layout/orgChart1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B6FC83D-3972-4E3A-9AA9-C2079E37FA91}">
      <dgm:prSet phldrT="[Metin]" custT="1"/>
      <dgm:spPr/>
      <dgm:t>
        <a:bodyPr/>
        <a:lstStyle/>
        <a:p>
          <a:pPr rtl="0"/>
          <a:r>
            <a:rPr lang="tr-TR" sz="2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rPr>
            <a:t>FUTBOLDA  ANTRENMAN PLAN TİPLERİ</a:t>
          </a:r>
          <a:endParaRPr lang="tr-TR" sz="2400" b="1" dirty="0">
            <a:solidFill>
              <a:srgbClr val="FFFF00"/>
            </a:solidFill>
            <a:latin typeface="Arial" pitchFamily="34" charset="0"/>
            <a:cs typeface="Arial" pitchFamily="34" charset="0"/>
          </a:endParaRPr>
        </a:p>
      </dgm:t>
    </dgm:pt>
    <dgm:pt modelId="{3DC619F3-08E4-4005-B6AA-183CEA7C5A39}" type="parTrans" cxnId="{847831AC-1594-493E-A6FB-DBB70C98FED2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D3ECDC04-431D-4427-8C09-F0CA493A64D1}" type="sibTrans" cxnId="{847831AC-1594-493E-A6FB-DBB70C98FED2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C555DF15-A798-42FE-80DD-2F43AC7D0897}">
      <dgm:prSet phldrT="[Metin]" custT="1"/>
      <dgm:spPr/>
      <dgm:t>
        <a:bodyPr/>
        <a:lstStyle/>
        <a:p>
          <a:pPr rtl="0"/>
          <a:r>
            <a:rPr kumimoji="0" lang="tr-TR" sz="2400" b="1" i="0" u="none" strike="noStrike" cap="none" spc="0" normalizeH="0" baseline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rPr>
            <a:t>ÇERÇEVE PLAN / ANTRENMAN ANLAYIŞI</a:t>
          </a:r>
          <a:endParaRPr lang="tr-TR" sz="2400" b="1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</a:endParaRPr>
        </a:p>
      </dgm:t>
    </dgm:pt>
    <dgm:pt modelId="{2B2E86F7-ACE7-466E-A0CB-B8356FFC83F0}" type="parTrans" cxnId="{E2ECE9DB-A52B-447B-8F1D-492D27AFBDF6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CD25B18B-FAB0-4221-9469-6252B8CACA97}" type="sibTrans" cxnId="{E2ECE9DB-A52B-447B-8F1D-492D27AFBDF6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AEEE7C69-9C66-4B44-9806-C13125FC73D8}" type="asst">
      <dgm:prSet custT="1"/>
      <dgm:spPr/>
      <dgm:t>
        <a:bodyPr/>
        <a:lstStyle/>
        <a:p>
          <a:pPr rtl="0"/>
          <a:r>
            <a:rPr kumimoji="0" lang="tr-TR" sz="2000" b="1" i="0" u="none" strike="noStrike" cap="none" spc="0" normalizeH="0" baseline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rPr>
            <a:t>BİREYSEL ANT. PLANI (1</a:t>
          </a:r>
          <a:r>
            <a:rPr kumimoji="0" lang="tr-TR" sz="2000" b="1" i="0" u="none" strike="noStrike" cap="none" normalizeH="0" baseline="0" dirty="0" smtClean="0">
              <a:ln/>
              <a:effectLst/>
              <a:latin typeface="+mn-lt"/>
            </a:rPr>
            <a:t>)</a:t>
          </a:r>
          <a:endParaRPr lang="tr-TR" sz="2000" b="1" dirty="0">
            <a:latin typeface="+mn-lt"/>
          </a:endParaRPr>
        </a:p>
      </dgm:t>
    </dgm:pt>
    <dgm:pt modelId="{9DC91AC2-1A0E-4B78-84A7-E4D3A0DAA8AE}" type="parTrans" cxnId="{146D3518-748D-4BE7-B606-AEC0D8FA6D15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BCD800D3-43C0-4145-9D12-471EB2935739}" type="sibTrans" cxnId="{146D3518-748D-4BE7-B606-AEC0D8FA6D15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5FF4C6A2-280B-4C3F-A1E6-433BEA136F89}" type="asst">
      <dgm:prSet custT="1"/>
      <dgm:spPr/>
      <dgm:t>
        <a:bodyPr/>
        <a:lstStyle/>
        <a:p>
          <a:pPr rtl="0"/>
          <a:r>
            <a:rPr kumimoji="0" lang="tr-TR" sz="2000" b="1" i="0" u="none" strike="noStrike" cap="none" spc="0" normalizeH="0" baseline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rPr>
            <a:t>GRUP ANT. PLANI (2)</a:t>
          </a:r>
          <a:endParaRPr lang="tr-TR" sz="2000" b="1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+mn-lt"/>
          </a:endParaRPr>
        </a:p>
      </dgm:t>
    </dgm:pt>
    <dgm:pt modelId="{4A437563-BB95-40AF-8CFC-0A73521E7D9D}" type="parTrans" cxnId="{3923F71B-00E5-4F4C-9B1D-782D0F6CF577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704AA648-FC4B-44C5-A0C5-F616476DF4BE}" type="sibTrans" cxnId="{3923F71B-00E5-4F4C-9B1D-782D0F6CF577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5F156FB6-276F-4CFC-A390-413CC52690AD}">
      <dgm:prSet custT="1"/>
      <dgm:spPr/>
      <dgm:t>
        <a:bodyPr/>
        <a:lstStyle/>
        <a:p>
          <a:pPr rtl="0"/>
          <a:r>
            <a:rPr kumimoji="0" lang="tr-TR" sz="2000" b="1" i="0" u="none" strike="noStrike" cap="none" normalizeH="0" baseline="0" dirty="0" smtClean="0">
              <a:ln/>
              <a:effectLst/>
              <a:latin typeface="+mn-lt"/>
            </a:rPr>
            <a:t>UZUN SÜRELİ </a:t>
          </a:r>
          <a:endParaRPr lang="tr-TR" sz="2000" b="1" dirty="0">
            <a:latin typeface="+mn-lt"/>
          </a:endParaRPr>
        </a:p>
      </dgm:t>
    </dgm:pt>
    <dgm:pt modelId="{7014BEAC-788D-49B0-ADEA-63BFEC7F0EA3}" type="parTrans" cxnId="{816E146C-79E8-4CC9-AE5F-D6616E003797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672F3D60-98A8-4B43-A295-FBBCCA4BC327}" type="sibTrans" cxnId="{816E146C-79E8-4CC9-AE5F-D6616E003797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E7419699-E842-4C71-BBBD-B299EC53BDC3}">
      <dgm:prSet custT="1"/>
      <dgm:spPr/>
      <dgm:t>
        <a:bodyPr/>
        <a:lstStyle/>
        <a:p>
          <a:r>
            <a:rPr lang="tr-TR" sz="2000" b="1" dirty="0" smtClean="0">
              <a:latin typeface="+mn-lt"/>
            </a:rPr>
            <a:t>GENEL</a:t>
          </a:r>
          <a:endParaRPr lang="tr-TR" sz="2000" b="1" dirty="0">
            <a:latin typeface="+mn-lt"/>
          </a:endParaRPr>
        </a:p>
      </dgm:t>
    </dgm:pt>
    <dgm:pt modelId="{B573854C-AFF0-467A-B191-75591F4B4442}" type="parTrans" cxnId="{950FF49A-4834-40B7-8718-5DF036831367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B27AFF40-B8E3-4148-8756-8FDA6CA53C22}" type="sibTrans" cxnId="{950FF49A-4834-40B7-8718-5DF036831367}">
      <dgm:prSet/>
      <dgm:spPr/>
      <dgm:t>
        <a:bodyPr/>
        <a:lstStyle/>
        <a:p>
          <a:endParaRPr lang="tr-TR" b="1">
            <a:latin typeface="+mn-lt"/>
          </a:endParaRPr>
        </a:p>
      </dgm:t>
    </dgm:pt>
    <dgm:pt modelId="{11B12F9B-8046-4F83-B223-7FAF8EA3B09F}" type="pres">
      <dgm:prSet presAssocID="{FEED2C1B-DC05-4A1B-AEC7-17461B339D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7F61F24B-1A96-41BA-8283-3A139376BAE6}" type="pres">
      <dgm:prSet presAssocID="{8B6FC83D-3972-4E3A-9AA9-C2079E37FA91}" presName="hierRoot1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94F6DB6A-43DD-4702-A774-E02EF9148636}" type="pres">
      <dgm:prSet presAssocID="{8B6FC83D-3972-4E3A-9AA9-C2079E37FA91}" presName="rootComposite1" presStyleCnt="0"/>
      <dgm:spPr/>
      <dgm:t>
        <a:bodyPr/>
        <a:lstStyle/>
        <a:p>
          <a:endParaRPr lang="tr-TR"/>
        </a:p>
      </dgm:t>
    </dgm:pt>
    <dgm:pt modelId="{FEE7B5C8-A442-4131-99B0-0115CC5CCDB2}" type="pres">
      <dgm:prSet presAssocID="{8B6FC83D-3972-4E3A-9AA9-C2079E37FA91}" presName="rootText1" presStyleLbl="node0" presStyleIdx="0" presStyleCnt="1" custScaleX="575358" custLinFactNeighborX="6088" custLinFactNeighborY="1217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3F49C85-E12B-4D68-BA5F-418C3F02F415}" type="pres">
      <dgm:prSet presAssocID="{8B6FC83D-3972-4E3A-9AA9-C2079E37FA91}" presName="rootConnector1" presStyleLbl="node1" presStyleIdx="0" presStyleCnt="0"/>
      <dgm:spPr/>
      <dgm:t>
        <a:bodyPr/>
        <a:lstStyle/>
        <a:p>
          <a:endParaRPr lang="tr-TR"/>
        </a:p>
      </dgm:t>
    </dgm:pt>
    <dgm:pt modelId="{A86B17EF-DE16-45E9-B2B1-977D86107AA0}" type="pres">
      <dgm:prSet presAssocID="{8B6FC83D-3972-4E3A-9AA9-C2079E37FA91}" presName="hierChild2" presStyleCnt="0"/>
      <dgm:spPr/>
      <dgm:t>
        <a:bodyPr/>
        <a:lstStyle/>
        <a:p>
          <a:endParaRPr lang="tr-TR"/>
        </a:p>
      </dgm:t>
    </dgm:pt>
    <dgm:pt modelId="{98A36406-B1FD-42CF-8998-87AF6784CD85}" type="pres">
      <dgm:prSet presAssocID="{2B2E86F7-ACE7-466E-A0CB-B8356FFC83F0}" presName="Name37" presStyleLbl="parChTrans1D2" presStyleIdx="0" presStyleCnt="1"/>
      <dgm:spPr/>
      <dgm:t>
        <a:bodyPr/>
        <a:lstStyle/>
        <a:p>
          <a:endParaRPr lang="tr-TR"/>
        </a:p>
      </dgm:t>
    </dgm:pt>
    <dgm:pt modelId="{689C6E90-DBDD-4DA7-B4DF-278853393F15}" type="pres">
      <dgm:prSet presAssocID="{C555DF15-A798-42FE-80DD-2F43AC7D0897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9478D08B-C45C-4EE8-AB82-EB0D004A300C}" type="pres">
      <dgm:prSet presAssocID="{C555DF15-A798-42FE-80DD-2F43AC7D0897}" presName="rootComposite" presStyleCnt="0"/>
      <dgm:spPr/>
      <dgm:t>
        <a:bodyPr/>
        <a:lstStyle/>
        <a:p>
          <a:endParaRPr lang="tr-TR"/>
        </a:p>
      </dgm:t>
    </dgm:pt>
    <dgm:pt modelId="{02BB8422-6D7F-42B4-9F71-6026B1915281}" type="pres">
      <dgm:prSet presAssocID="{C555DF15-A798-42FE-80DD-2F43AC7D0897}" presName="rootText" presStyleLbl="node2" presStyleIdx="0" presStyleCnt="1" custScaleX="426928" custLinFactNeighborX="572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84F6FB8-815A-4913-BD25-D3D76E05C37F}" type="pres">
      <dgm:prSet presAssocID="{C555DF15-A798-42FE-80DD-2F43AC7D0897}" presName="rootConnector" presStyleLbl="node2" presStyleIdx="0" presStyleCnt="1"/>
      <dgm:spPr/>
      <dgm:t>
        <a:bodyPr/>
        <a:lstStyle/>
        <a:p>
          <a:endParaRPr lang="tr-TR"/>
        </a:p>
      </dgm:t>
    </dgm:pt>
    <dgm:pt modelId="{C0C50A3D-1F08-4F64-90DB-88FD53E79516}" type="pres">
      <dgm:prSet presAssocID="{C555DF15-A798-42FE-80DD-2F43AC7D0897}" presName="hierChild4" presStyleCnt="0"/>
      <dgm:spPr/>
      <dgm:t>
        <a:bodyPr/>
        <a:lstStyle/>
        <a:p>
          <a:endParaRPr lang="tr-TR"/>
        </a:p>
      </dgm:t>
    </dgm:pt>
    <dgm:pt modelId="{741D442A-ECA2-483D-9206-56F2B4AAC501}" type="pres">
      <dgm:prSet presAssocID="{C555DF15-A798-42FE-80DD-2F43AC7D0897}" presName="hierChild5" presStyleCnt="0"/>
      <dgm:spPr/>
      <dgm:t>
        <a:bodyPr/>
        <a:lstStyle/>
        <a:p>
          <a:endParaRPr lang="tr-TR"/>
        </a:p>
      </dgm:t>
    </dgm:pt>
    <dgm:pt modelId="{CB260FCC-AF5A-40D1-9592-CEE29CBA367A}" type="pres">
      <dgm:prSet presAssocID="{9DC91AC2-1A0E-4B78-84A7-E4D3A0DAA8AE}" presName="Name111" presStyleLbl="parChTrans1D3" presStyleIdx="0" presStyleCnt="2"/>
      <dgm:spPr/>
      <dgm:t>
        <a:bodyPr/>
        <a:lstStyle/>
        <a:p>
          <a:endParaRPr lang="tr-TR"/>
        </a:p>
      </dgm:t>
    </dgm:pt>
    <dgm:pt modelId="{603402F8-4BED-4E03-AEA6-6B1F7278C41E}" type="pres">
      <dgm:prSet presAssocID="{AEEE7C69-9C66-4B44-9806-C13125FC73D8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1CB85FD6-9F0F-4B32-BF8A-DB6883EADD1B}" type="pres">
      <dgm:prSet presAssocID="{AEEE7C69-9C66-4B44-9806-C13125FC73D8}" presName="rootComposite3" presStyleCnt="0"/>
      <dgm:spPr/>
      <dgm:t>
        <a:bodyPr/>
        <a:lstStyle/>
        <a:p>
          <a:endParaRPr lang="tr-TR"/>
        </a:p>
      </dgm:t>
    </dgm:pt>
    <dgm:pt modelId="{7C91B218-F4D0-4A6E-899A-E3028C0A2985}" type="pres">
      <dgm:prSet presAssocID="{AEEE7C69-9C66-4B44-9806-C13125FC73D8}" presName="rootText3" presStyleLbl="asst2" presStyleIdx="0" presStyleCnt="2" custScaleX="225804" custLinFactNeighborX="64617" custLinFactNeighborY="-551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7043879-2A14-4FE7-98FC-C9256B144482}" type="pres">
      <dgm:prSet presAssocID="{AEEE7C69-9C66-4B44-9806-C13125FC73D8}" presName="rootConnector3" presStyleLbl="asst2" presStyleIdx="0" presStyleCnt="2"/>
      <dgm:spPr/>
      <dgm:t>
        <a:bodyPr/>
        <a:lstStyle/>
        <a:p>
          <a:endParaRPr lang="tr-TR"/>
        </a:p>
      </dgm:t>
    </dgm:pt>
    <dgm:pt modelId="{523D6B12-FC12-4F1E-A71A-CDE4A3DF2F32}" type="pres">
      <dgm:prSet presAssocID="{AEEE7C69-9C66-4B44-9806-C13125FC73D8}" presName="hierChild6" presStyleCnt="0"/>
      <dgm:spPr/>
      <dgm:t>
        <a:bodyPr/>
        <a:lstStyle/>
        <a:p>
          <a:endParaRPr lang="tr-TR"/>
        </a:p>
      </dgm:t>
    </dgm:pt>
    <dgm:pt modelId="{98FE4880-01AC-4663-A363-EB7CEB60FCB2}" type="pres">
      <dgm:prSet presAssocID="{7014BEAC-788D-49B0-ADEA-63BFEC7F0EA3}" presName="Name37" presStyleLbl="parChTrans1D4" presStyleIdx="0" presStyleCnt="2"/>
      <dgm:spPr/>
      <dgm:t>
        <a:bodyPr/>
        <a:lstStyle/>
        <a:p>
          <a:endParaRPr lang="tr-TR"/>
        </a:p>
      </dgm:t>
    </dgm:pt>
    <dgm:pt modelId="{DFC6BEB1-E0C6-422E-B14F-85BFA513AA59}" type="pres">
      <dgm:prSet presAssocID="{5F156FB6-276F-4CFC-A390-413CC52690AD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79F44421-84DE-4C34-8714-F7EA3C57B7D5}" type="pres">
      <dgm:prSet presAssocID="{5F156FB6-276F-4CFC-A390-413CC52690AD}" presName="rootComposite" presStyleCnt="0"/>
      <dgm:spPr/>
      <dgm:t>
        <a:bodyPr/>
        <a:lstStyle/>
        <a:p>
          <a:endParaRPr lang="tr-TR"/>
        </a:p>
      </dgm:t>
    </dgm:pt>
    <dgm:pt modelId="{AB0661C5-A5EC-4811-9CF1-1C1A3DDB2D73}" type="pres">
      <dgm:prSet presAssocID="{5F156FB6-276F-4CFC-A390-413CC52690AD}" presName="rootText" presStyleLbl="node4" presStyleIdx="0" presStyleCnt="2" custScaleX="163059" custLinFactX="-49128" custLinFactNeighborX="-100000" custLinFactNeighborY="-284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8E41B94-52E2-4C08-B7F2-60CF701D637D}" type="pres">
      <dgm:prSet presAssocID="{5F156FB6-276F-4CFC-A390-413CC52690AD}" presName="rootConnector" presStyleLbl="node4" presStyleIdx="0" presStyleCnt="2"/>
      <dgm:spPr/>
      <dgm:t>
        <a:bodyPr/>
        <a:lstStyle/>
        <a:p>
          <a:endParaRPr lang="tr-TR"/>
        </a:p>
      </dgm:t>
    </dgm:pt>
    <dgm:pt modelId="{70799C35-6EE3-4DC0-B602-E4B19C057C42}" type="pres">
      <dgm:prSet presAssocID="{5F156FB6-276F-4CFC-A390-413CC52690AD}" presName="hierChild4" presStyleCnt="0"/>
      <dgm:spPr/>
      <dgm:t>
        <a:bodyPr/>
        <a:lstStyle/>
        <a:p>
          <a:endParaRPr lang="tr-TR"/>
        </a:p>
      </dgm:t>
    </dgm:pt>
    <dgm:pt modelId="{DB9A378E-ED14-4C32-928F-9FB258A27CB6}" type="pres">
      <dgm:prSet presAssocID="{5F156FB6-276F-4CFC-A390-413CC52690AD}" presName="hierChild5" presStyleCnt="0"/>
      <dgm:spPr/>
      <dgm:t>
        <a:bodyPr/>
        <a:lstStyle/>
        <a:p>
          <a:endParaRPr lang="tr-TR"/>
        </a:p>
      </dgm:t>
    </dgm:pt>
    <dgm:pt modelId="{8DDCF525-1B16-41DE-BBF5-CB0788E48189}" type="pres">
      <dgm:prSet presAssocID="{AEEE7C69-9C66-4B44-9806-C13125FC73D8}" presName="hierChild7" presStyleCnt="0"/>
      <dgm:spPr/>
      <dgm:t>
        <a:bodyPr/>
        <a:lstStyle/>
        <a:p>
          <a:endParaRPr lang="tr-TR"/>
        </a:p>
      </dgm:t>
    </dgm:pt>
    <dgm:pt modelId="{87753E6E-24E5-4216-A6CA-73151B90EA56}" type="pres">
      <dgm:prSet presAssocID="{4A437563-BB95-40AF-8CFC-0A73521E7D9D}" presName="Name111" presStyleLbl="parChTrans1D3" presStyleIdx="1" presStyleCnt="2"/>
      <dgm:spPr/>
      <dgm:t>
        <a:bodyPr/>
        <a:lstStyle/>
        <a:p>
          <a:endParaRPr lang="tr-TR"/>
        </a:p>
      </dgm:t>
    </dgm:pt>
    <dgm:pt modelId="{2D2B6A62-5738-4406-B1BA-659B57090F49}" type="pres">
      <dgm:prSet presAssocID="{5FF4C6A2-280B-4C3F-A1E6-433BEA136F89}" presName="hierRoot3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9117C7F6-A659-4A3B-AFC5-5BD7243FB064}" type="pres">
      <dgm:prSet presAssocID="{5FF4C6A2-280B-4C3F-A1E6-433BEA136F89}" presName="rootComposite3" presStyleCnt="0"/>
      <dgm:spPr/>
      <dgm:t>
        <a:bodyPr/>
        <a:lstStyle/>
        <a:p>
          <a:endParaRPr lang="tr-TR"/>
        </a:p>
      </dgm:t>
    </dgm:pt>
    <dgm:pt modelId="{B2F26906-23F8-4119-8ADD-DBA88797A77D}" type="pres">
      <dgm:prSet presAssocID="{5FF4C6A2-280B-4C3F-A1E6-433BEA136F89}" presName="rootText3" presStyleLbl="asst2" presStyleIdx="1" presStyleCnt="2" custScaleX="225804" custLinFactNeighborX="32119" custLinFactNeighborY="-551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5BBADF2-F411-4D0D-9C3F-D9B50CBF2F1E}" type="pres">
      <dgm:prSet presAssocID="{5FF4C6A2-280B-4C3F-A1E6-433BEA136F89}" presName="rootConnector3" presStyleLbl="asst2" presStyleIdx="1" presStyleCnt="2"/>
      <dgm:spPr/>
      <dgm:t>
        <a:bodyPr/>
        <a:lstStyle/>
        <a:p>
          <a:endParaRPr lang="tr-TR"/>
        </a:p>
      </dgm:t>
    </dgm:pt>
    <dgm:pt modelId="{4EC4F1FD-04E7-49C7-83E5-5040BF83CA27}" type="pres">
      <dgm:prSet presAssocID="{5FF4C6A2-280B-4C3F-A1E6-433BEA136F89}" presName="hierChild6" presStyleCnt="0"/>
      <dgm:spPr/>
      <dgm:t>
        <a:bodyPr/>
        <a:lstStyle/>
        <a:p>
          <a:endParaRPr lang="tr-TR"/>
        </a:p>
      </dgm:t>
    </dgm:pt>
    <dgm:pt modelId="{D70FA0CA-B642-4F34-B6F0-680DAA76763F}" type="pres">
      <dgm:prSet presAssocID="{B573854C-AFF0-467A-B191-75591F4B4442}" presName="Name37" presStyleLbl="parChTrans1D4" presStyleIdx="1" presStyleCnt="2"/>
      <dgm:spPr/>
      <dgm:t>
        <a:bodyPr/>
        <a:lstStyle/>
        <a:p>
          <a:endParaRPr lang="tr-TR"/>
        </a:p>
      </dgm:t>
    </dgm:pt>
    <dgm:pt modelId="{A9E0E9E2-077E-4709-98EC-5A1C5B84750E}" type="pres">
      <dgm:prSet presAssocID="{E7419699-E842-4C71-BBBD-B299EC53BDC3}" presName="hierRoot2" presStyleCnt="0">
        <dgm:presLayoutVars>
          <dgm:hierBranch val="init"/>
        </dgm:presLayoutVars>
      </dgm:prSet>
      <dgm:spPr/>
      <dgm:t>
        <a:bodyPr/>
        <a:lstStyle/>
        <a:p>
          <a:endParaRPr lang="tr-TR"/>
        </a:p>
      </dgm:t>
    </dgm:pt>
    <dgm:pt modelId="{EF8D5E8F-5F0E-4F48-86F7-5D0ECC1FDBBA}" type="pres">
      <dgm:prSet presAssocID="{E7419699-E842-4C71-BBBD-B299EC53BDC3}" presName="rootComposite" presStyleCnt="0"/>
      <dgm:spPr/>
      <dgm:t>
        <a:bodyPr/>
        <a:lstStyle/>
        <a:p>
          <a:endParaRPr lang="tr-TR"/>
        </a:p>
      </dgm:t>
    </dgm:pt>
    <dgm:pt modelId="{2F11C481-499A-44BB-A018-0AC29A5C39A4}" type="pres">
      <dgm:prSet presAssocID="{E7419699-E842-4C71-BBBD-B299EC53BDC3}" presName="rootText" presStyleLbl="node4" presStyleIdx="1" presStyleCnt="2" custScaleX="163059" custLinFactNeighborX="19292" custLinFactNeighborY="-284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AB704C3-7D06-4C0C-8951-8A8C8F7326BC}" type="pres">
      <dgm:prSet presAssocID="{E7419699-E842-4C71-BBBD-B299EC53BDC3}" presName="rootConnector" presStyleLbl="node4" presStyleIdx="1" presStyleCnt="2"/>
      <dgm:spPr/>
      <dgm:t>
        <a:bodyPr/>
        <a:lstStyle/>
        <a:p>
          <a:endParaRPr lang="tr-TR"/>
        </a:p>
      </dgm:t>
    </dgm:pt>
    <dgm:pt modelId="{1F52954B-BABD-45E2-B284-E57B0541B077}" type="pres">
      <dgm:prSet presAssocID="{E7419699-E842-4C71-BBBD-B299EC53BDC3}" presName="hierChild4" presStyleCnt="0"/>
      <dgm:spPr/>
      <dgm:t>
        <a:bodyPr/>
        <a:lstStyle/>
        <a:p>
          <a:endParaRPr lang="tr-TR"/>
        </a:p>
      </dgm:t>
    </dgm:pt>
    <dgm:pt modelId="{22EED614-2990-41BB-BB22-E12C6CE431F7}" type="pres">
      <dgm:prSet presAssocID="{E7419699-E842-4C71-BBBD-B299EC53BDC3}" presName="hierChild5" presStyleCnt="0"/>
      <dgm:spPr/>
      <dgm:t>
        <a:bodyPr/>
        <a:lstStyle/>
        <a:p>
          <a:endParaRPr lang="tr-TR"/>
        </a:p>
      </dgm:t>
    </dgm:pt>
    <dgm:pt modelId="{369FBB42-318A-4669-9FEE-E367CD1CE70E}" type="pres">
      <dgm:prSet presAssocID="{5FF4C6A2-280B-4C3F-A1E6-433BEA136F89}" presName="hierChild7" presStyleCnt="0"/>
      <dgm:spPr/>
      <dgm:t>
        <a:bodyPr/>
        <a:lstStyle/>
        <a:p>
          <a:endParaRPr lang="tr-TR"/>
        </a:p>
      </dgm:t>
    </dgm:pt>
    <dgm:pt modelId="{ACE6DB7C-3F11-4C8A-B2E2-2737951E956A}" type="pres">
      <dgm:prSet presAssocID="{8B6FC83D-3972-4E3A-9AA9-C2079E37FA91}" presName="hierChild3" presStyleCnt="0"/>
      <dgm:spPr/>
      <dgm:t>
        <a:bodyPr/>
        <a:lstStyle/>
        <a:p>
          <a:endParaRPr lang="tr-TR"/>
        </a:p>
      </dgm:t>
    </dgm:pt>
  </dgm:ptLst>
  <dgm:cxnLst>
    <dgm:cxn modelId="{373981B8-B5A3-42C9-B9A5-F8771E4921AA}" type="presOf" srcId="{AEEE7C69-9C66-4B44-9806-C13125FC73D8}" destId="{7C91B218-F4D0-4A6E-899A-E3028C0A2985}" srcOrd="0" destOrd="0" presId="urn:microsoft.com/office/officeart/2005/8/layout/orgChart1"/>
    <dgm:cxn modelId="{53C6B5C3-6BBA-4B66-B00C-387B8F3048E2}" type="presOf" srcId="{5FF4C6A2-280B-4C3F-A1E6-433BEA136F89}" destId="{B2F26906-23F8-4119-8ADD-DBA88797A77D}" srcOrd="0" destOrd="0" presId="urn:microsoft.com/office/officeart/2005/8/layout/orgChart1"/>
    <dgm:cxn modelId="{00D245E4-E1D9-4959-84AF-1A4DF07BE89B}" type="presOf" srcId="{C555DF15-A798-42FE-80DD-2F43AC7D0897}" destId="{02BB8422-6D7F-42B4-9F71-6026B1915281}" srcOrd="0" destOrd="0" presId="urn:microsoft.com/office/officeart/2005/8/layout/orgChart1"/>
    <dgm:cxn modelId="{94E11733-E1A0-4244-8D86-16275A71F014}" type="presOf" srcId="{5F156FB6-276F-4CFC-A390-413CC52690AD}" destId="{E8E41B94-52E2-4C08-B7F2-60CF701D637D}" srcOrd="1" destOrd="0" presId="urn:microsoft.com/office/officeart/2005/8/layout/orgChart1"/>
    <dgm:cxn modelId="{E2ECE9DB-A52B-447B-8F1D-492D27AFBDF6}" srcId="{8B6FC83D-3972-4E3A-9AA9-C2079E37FA91}" destId="{C555DF15-A798-42FE-80DD-2F43AC7D0897}" srcOrd="0" destOrd="0" parTransId="{2B2E86F7-ACE7-466E-A0CB-B8356FFC83F0}" sibTransId="{CD25B18B-FAB0-4221-9469-6252B8CACA97}"/>
    <dgm:cxn modelId="{9AB9C58E-51B6-4EFD-A1D1-D082CB9214E6}" type="presOf" srcId="{5FF4C6A2-280B-4C3F-A1E6-433BEA136F89}" destId="{75BBADF2-F411-4D0D-9C3F-D9B50CBF2F1E}" srcOrd="1" destOrd="0" presId="urn:microsoft.com/office/officeart/2005/8/layout/orgChart1"/>
    <dgm:cxn modelId="{679804A0-8848-43B5-9D39-E12A203B4170}" type="presOf" srcId="{C555DF15-A798-42FE-80DD-2F43AC7D0897}" destId="{284F6FB8-815A-4913-BD25-D3D76E05C37F}" srcOrd="1" destOrd="0" presId="urn:microsoft.com/office/officeart/2005/8/layout/orgChart1"/>
    <dgm:cxn modelId="{1E8AD807-F604-4885-8F42-49F75AF2C864}" type="presOf" srcId="{E7419699-E842-4C71-BBBD-B299EC53BDC3}" destId="{2F11C481-499A-44BB-A018-0AC29A5C39A4}" srcOrd="0" destOrd="0" presId="urn:microsoft.com/office/officeart/2005/8/layout/orgChart1"/>
    <dgm:cxn modelId="{5788F16B-6AF1-4CEC-BCD2-02F43531BBB2}" type="presOf" srcId="{FEED2C1B-DC05-4A1B-AEC7-17461B339D6B}" destId="{11B12F9B-8046-4F83-B223-7FAF8EA3B09F}" srcOrd="0" destOrd="0" presId="urn:microsoft.com/office/officeart/2005/8/layout/orgChart1"/>
    <dgm:cxn modelId="{E0079878-B9D4-4126-B58E-48AAA1745450}" type="presOf" srcId="{5F156FB6-276F-4CFC-A390-413CC52690AD}" destId="{AB0661C5-A5EC-4811-9CF1-1C1A3DDB2D73}" srcOrd="0" destOrd="0" presId="urn:microsoft.com/office/officeart/2005/8/layout/orgChart1"/>
    <dgm:cxn modelId="{650B8BCC-7857-4766-A0E4-B240BD9792B3}" type="presOf" srcId="{E7419699-E842-4C71-BBBD-B299EC53BDC3}" destId="{FAB704C3-7D06-4C0C-8951-8A8C8F7326BC}" srcOrd="1" destOrd="0" presId="urn:microsoft.com/office/officeart/2005/8/layout/orgChart1"/>
    <dgm:cxn modelId="{BE35670A-2B7C-4208-BAE1-E72297BDE2A4}" type="presOf" srcId="{7014BEAC-788D-49B0-ADEA-63BFEC7F0EA3}" destId="{98FE4880-01AC-4663-A363-EB7CEB60FCB2}" srcOrd="0" destOrd="0" presId="urn:microsoft.com/office/officeart/2005/8/layout/orgChart1"/>
    <dgm:cxn modelId="{C1A0B2D4-84A1-44BB-8623-A446D527840E}" type="presOf" srcId="{2B2E86F7-ACE7-466E-A0CB-B8356FFC83F0}" destId="{98A36406-B1FD-42CF-8998-87AF6784CD85}" srcOrd="0" destOrd="0" presId="urn:microsoft.com/office/officeart/2005/8/layout/orgChart1"/>
    <dgm:cxn modelId="{3923F71B-00E5-4F4C-9B1D-782D0F6CF577}" srcId="{C555DF15-A798-42FE-80DD-2F43AC7D0897}" destId="{5FF4C6A2-280B-4C3F-A1E6-433BEA136F89}" srcOrd="1" destOrd="0" parTransId="{4A437563-BB95-40AF-8CFC-0A73521E7D9D}" sibTransId="{704AA648-FC4B-44C5-A0C5-F616476DF4BE}"/>
    <dgm:cxn modelId="{C4CE3CCA-FDE8-4BFE-B23E-83D7E19AB555}" type="presOf" srcId="{4A437563-BB95-40AF-8CFC-0A73521E7D9D}" destId="{87753E6E-24E5-4216-A6CA-73151B90EA56}" srcOrd="0" destOrd="0" presId="urn:microsoft.com/office/officeart/2005/8/layout/orgChart1"/>
    <dgm:cxn modelId="{146D3518-748D-4BE7-B606-AEC0D8FA6D15}" srcId="{C555DF15-A798-42FE-80DD-2F43AC7D0897}" destId="{AEEE7C69-9C66-4B44-9806-C13125FC73D8}" srcOrd="0" destOrd="0" parTransId="{9DC91AC2-1A0E-4B78-84A7-E4D3A0DAA8AE}" sibTransId="{BCD800D3-43C0-4145-9D12-471EB2935739}"/>
    <dgm:cxn modelId="{81F88AA3-61D1-4CB9-9A1A-DF48917BECD6}" type="presOf" srcId="{8B6FC83D-3972-4E3A-9AA9-C2079E37FA91}" destId="{FEE7B5C8-A442-4131-99B0-0115CC5CCDB2}" srcOrd="0" destOrd="0" presId="urn:microsoft.com/office/officeart/2005/8/layout/orgChart1"/>
    <dgm:cxn modelId="{EBC6BB2D-7548-48B2-BEB0-B870C42A84F5}" type="presOf" srcId="{AEEE7C69-9C66-4B44-9806-C13125FC73D8}" destId="{87043879-2A14-4FE7-98FC-C9256B144482}" srcOrd="1" destOrd="0" presId="urn:microsoft.com/office/officeart/2005/8/layout/orgChart1"/>
    <dgm:cxn modelId="{950FF49A-4834-40B7-8718-5DF036831367}" srcId="{5FF4C6A2-280B-4C3F-A1E6-433BEA136F89}" destId="{E7419699-E842-4C71-BBBD-B299EC53BDC3}" srcOrd="0" destOrd="0" parTransId="{B573854C-AFF0-467A-B191-75591F4B4442}" sibTransId="{B27AFF40-B8E3-4148-8756-8FDA6CA53C22}"/>
    <dgm:cxn modelId="{6A7DE076-993D-4BEE-8AD6-0C6701A3876B}" type="presOf" srcId="{8B6FC83D-3972-4E3A-9AA9-C2079E37FA91}" destId="{73F49C85-E12B-4D68-BA5F-418C3F02F415}" srcOrd="1" destOrd="0" presId="urn:microsoft.com/office/officeart/2005/8/layout/orgChart1"/>
    <dgm:cxn modelId="{F4C99366-EF94-468B-99D6-5D940E38500E}" type="presOf" srcId="{9DC91AC2-1A0E-4B78-84A7-E4D3A0DAA8AE}" destId="{CB260FCC-AF5A-40D1-9592-CEE29CBA367A}" srcOrd="0" destOrd="0" presId="urn:microsoft.com/office/officeart/2005/8/layout/orgChart1"/>
    <dgm:cxn modelId="{847831AC-1594-493E-A6FB-DBB70C98FED2}" srcId="{FEED2C1B-DC05-4A1B-AEC7-17461B339D6B}" destId="{8B6FC83D-3972-4E3A-9AA9-C2079E37FA91}" srcOrd="0" destOrd="0" parTransId="{3DC619F3-08E4-4005-B6AA-183CEA7C5A39}" sibTransId="{D3ECDC04-431D-4427-8C09-F0CA493A64D1}"/>
    <dgm:cxn modelId="{66E48697-5C8D-4D9C-AEA4-170A49B49637}" type="presOf" srcId="{B573854C-AFF0-467A-B191-75591F4B4442}" destId="{D70FA0CA-B642-4F34-B6F0-680DAA76763F}" srcOrd="0" destOrd="0" presId="urn:microsoft.com/office/officeart/2005/8/layout/orgChart1"/>
    <dgm:cxn modelId="{816E146C-79E8-4CC9-AE5F-D6616E003797}" srcId="{AEEE7C69-9C66-4B44-9806-C13125FC73D8}" destId="{5F156FB6-276F-4CFC-A390-413CC52690AD}" srcOrd="0" destOrd="0" parTransId="{7014BEAC-788D-49B0-ADEA-63BFEC7F0EA3}" sibTransId="{672F3D60-98A8-4B43-A295-FBBCCA4BC327}"/>
    <dgm:cxn modelId="{F151AEE2-10D9-457F-917E-40B69206415B}" type="presParOf" srcId="{11B12F9B-8046-4F83-B223-7FAF8EA3B09F}" destId="{7F61F24B-1A96-41BA-8283-3A139376BAE6}" srcOrd="0" destOrd="0" presId="urn:microsoft.com/office/officeart/2005/8/layout/orgChart1"/>
    <dgm:cxn modelId="{C038F8C9-7B67-4AC8-89AC-17FFE5900EC1}" type="presParOf" srcId="{7F61F24B-1A96-41BA-8283-3A139376BAE6}" destId="{94F6DB6A-43DD-4702-A774-E02EF9148636}" srcOrd="0" destOrd="0" presId="urn:microsoft.com/office/officeart/2005/8/layout/orgChart1"/>
    <dgm:cxn modelId="{B5AF32C5-3B67-4E17-89C0-10F46172A60A}" type="presParOf" srcId="{94F6DB6A-43DD-4702-A774-E02EF9148636}" destId="{FEE7B5C8-A442-4131-99B0-0115CC5CCDB2}" srcOrd="0" destOrd="0" presId="urn:microsoft.com/office/officeart/2005/8/layout/orgChart1"/>
    <dgm:cxn modelId="{BE54B2B4-4C1A-43B6-80B4-8A471DFE6E6B}" type="presParOf" srcId="{94F6DB6A-43DD-4702-A774-E02EF9148636}" destId="{73F49C85-E12B-4D68-BA5F-418C3F02F415}" srcOrd="1" destOrd="0" presId="urn:microsoft.com/office/officeart/2005/8/layout/orgChart1"/>
    <dgm:cxn modelId="{FD2678BF-77F3-422C-8625-F6CA1DB69BF2}" type="presParOf" srcId="{7F61F24B-1A96-41BA-8283-3A139376BAE6}" destId="{A86B17EF-DE16-45E9-B2B1-977D86107AA0}" srcOrd="1" destOrd="0" presId="urn:microsoft.com/office/officeart/2005/8/layout/orgChart1"/>
    <dgm:cxn modelId="{16F3608C-1A58-4757-88C6-DA3ECD009FE0}" type="presParOf" srcId="{A86B17EF-DE16-45E9-B2B1-977D86107AA0}" destId="{98A36406-B1FD-42CF-8998-87AF6784CD85}" srcOrd="0" destOrd="0" presId="urn:microsoft.com/office/officeart/2005/8/layout/orgChart1"/>
    <dgm:cxn modelId="{BCC5D557-1B6E-4A3E-906F-28E06D6243B3}" type="presParOf" srcId="{A86B17EF-DE16-45E9-B2B1-977D86107AA0}" destId="{689C6E90-DBDD-4DA7-B4DF-278853393F15}" srcOrd="1" destOrd="0" presId="urn:microsoft.com/office/officeart/2005/8/layout/orgChart1"/>
    <dgm:cxn modelId="{33898DEB-3E70-4AD8-A414-7F054E25DB8E}" type="presParOf" srcId="{689C6E90-DBDD-4DA7-B4DF-278853393F15}" destId="{9478D08B-C45C-4EE8-AB82-EB0D004A300C}" srcOrd="0" destOrd="0" presId="urn:microsoft.com/office/officeart/2005/8/layout/orgChart1"/>
    <dgm:cxn modelId="{00DE7BE4-4160-4F8B-BE43-CD88987D782F}" type="presParOf" srcId="{9478D08B-C45C-4EE8-AB82-EB0D004A300C}" destId="{02BB8422-6D7F-42B4-9F71-6026B1915281}" srcOrd="0" destOrd="0" presId="urn:microsoft.com/office/officeart/2005/8/layout/orgChart1"/>
    <dgm:cxn modelId="{DC3499B1-4F81-456A-B9D3-E91E073523D3}" type="presParOf" srcId="{9478D08B-C45C-4EE8-AB82-EB0D004A300C}" destId="{284F6FB8-815A-4913-BD25-D3D76E05C37F}" srcOrd="1" destOrd="0" presId="urn:microsoft.com/office/officeart/2005/8/layout/orgChart1"/>
    <dgm:cxn modelId="{296A2DFF-28AA-4786-94B4-0766FE97E508}" type="presParOf" srcId="{689C6E90-DBDD-4DA7-B4DF-278853393F15}" destId="{C0C50A3D-1F08-4F64-90DB-88FD53E79516}" srcOrd="1" destOrd="0" presId="urn:microsoft.com/office/officeart/2005/8/layout/orgChart1"/>
    <dgm:cxn modelId="{C796906B-7494-4E41-8AAE-57323E031E5E}" type="presParOf" srcId="{689C6E90-DBDD-4DA7-B4DF-278853393F15}" destId="{741D442A-ECA2-483D-9206-56F2B4AAC501}" srcOrd="2" destOrd="0" presId="urn:microsoft.com/office/officeart/2005/8/layout/orgChart1"/>
    <dgm:cxn modelId="{05C500F0-AF67-4072-B344-522A7E4F608C}" type="presParOf" srcId="{741D442A-ECA2-483D-9206-56F2B4AAC501}" destId="{CB260FCC-AF5A-40D1-9592-CEE29CBA367A}" srcOrd="0" destOrd="0" presId="urn:microsoft.com/office/officeart/2005/8/layout/orgChart1"/>
    <dgm:cxn modelId="{6E83CFE1-2E1C-4485-9D37-160DB1AAD670}" type="presParOf" srcId="{741D442A-ECA2-483D-9206-56F2B4AAC501}" destId="{603402F8-4BED-4E03-AEA6-6B1F7278C41E}" srcOrd="1" destOrd="0" presId="urn:microsoft.com/office/officeart/2005/8/layout/orgChart1"/>
    <dgm:cxn modelId="{70E41A06-E08C-41B7-807C-B64B1A7A6F33}" type="presParOf" srcId="{603402F8-4BED-4E03-AEA6-6B1F7278C41E}" destId="{1CB85FD6-9F0F-4B32-BF8A-DB6883EADD1B}" srcOrd="0" destOrd="0" presId="urn:microsoft.com/office/officeart/2005/8/layout/orgChart1"/>
    <dgm:cxn modelId="{3A106B02-76D2-4D01-9124-4859DF7F901C}" type="presParOf" srcId="{1CB85FD6-9F0F-4B32-BF8A-DB6883EADD1B}" destId="{7C91B218-F4D0-4A6E-899A-E3028C0A2985}" srcOrd="0" destOrd="0" presId="urn:microsoft.com/office/officeart/2005/8/layout/orgChart1"/>
    <dgm:cxn modelId="{7CF43C19-58E4-493A-845F-DEDC9EB4E6F0}" type="presParOf" srcId="{1CB85FD6-9F0F-4B32-BF8A-DB6883EADD1B}" destId="{87043879-2A14-4FE7-98FC-C9256B144482}" srcOrd="1" destOrd="0" presId="urn:microsoft.com/office/officeart/2005/8/layout/orgChart1"/>
    <dgm:cxn modelId="{0907561C-259A-462F-92FC-A3BE24D4C0A3}" type="presParOf" srcId="{603402F8-4BED-4E03-AEA6-6B1F7278C41E}" destId="{523D6B12-FC12-4F1E-A71A-CDE4A3DF2F32}" srcOrd="1" destOrd="0" presId="urn:microsoft.com/office/officeart/2005/8/layout/orgChart1"/>
    <dgm:cxn modelId="{7F21984E-ACED-4D96-AF8D-EFD039FB0BD9}" type="presParOf" srcId="{523D6B12-FC12-4F1E-A71A-CDE4A3DF2F32}" destId="{98FE4880-01AC-4663-A363-EB7CEB60FCB2}" srcOrd="0" destOrd="0" presId="urn:microsoft.com/office/officeart/2005/8/layout/orgChart1"/>
    <dgm:cxn modelId="{A8811F11-58AB-4098-8E5D-D6E93B0F7BE9}" type="presParOf" srcId="{523D6B12-FC12-4F1E-A71A-CDE4A3DF2F32}" destId="{DFC6BEB1-E0C6-422E-B14F-85BFA513AA59}" srcOrd="1" destOrd="0" presId="urn:microsoft.com/office/officeart/2005/8/layout/orgChart1"/>
    <dgm:cxn modelId="{E684B431-B2B0-4EFE-AE79-A9DCB169A712}" type="presParOf" srcId="{DFC6BEB1-E0C6-422E-B14F-85BFA513AA59}" destId="{79F44421-84DE-4C34-8714-F7EA3C57B7D5}" srcOrd="0" destOrd="0" presId="urn:microsoft.com/office/officeart/2005/8/layout/orgChart1"/>
    <dgm:cxn modelId="{8197E77D-270A-45A5-AAC2-D66DC229E03E}" type="presParOf" srcId="{79F44421-84DE-4C34-8714-F7EA3C57B7D5}" destId="{AB0661C5-A5EC-4811-9CF1-1C1A3DDB2D73}" srcOrd="0" destOrd="0" presId="urn:microsoft.com/office/officeart/2005/8/layout/orgChart1"/>
    <dgm:cxn modelId="{A104AD18-7550-4EAD-83B9-82890F616032}" type="presParOf" srcId="{79F44421-84DE-4C34-8714-F7EA3C57B7D5}" destId="{E8E41B94-52E2-4C08-B7F2-60CF701D637D}" srcOrd="1" destOrd="0" presId="urn:microsoft.com/office/officeart/2005/8/layout/orgChart1"/>
    <dgm:cxn modelId="{4677BE4C-CC6C-4AA2-AC01-D982DE886EB6}" type="presParOf" srcId="{DFC6BEB1-E0C6-422E-B14F-85BFA513AA59}" destId="{70799C35-6EE3-4DC0-B602-E4B19C057C42}" srcOrd="1" destOrd="0" presId="urn:microsoft.com/office/officeart/2005/8/layout/orgChart1"/>
    <dgm:cxn modelId="{4078EB7E-3ABA-4C9F-B033-D8514344E3CD}" type="presParOf" srcId="{DFC6BEB1-E0C6-422E-B14F-85BFA513AA59}" destId="{DB9A378E-ED14-4C32-928F-9FB258A27CB6}" srcOrd="2" destOrd="0" presId="urn:microsoft.com/office/officeart/2005/8/layout/orgChart1"/>
    <dgm:cxn modelId="{5EF291B9-6471-4D4F-B0A9-220E6E14B05F}" type="presParOf" srcId="{603402F8-4BED-4E03-AEA6-6B1F7278C41E}" destId="{8DDCF525-1B16-41DE-BBF5-CB0788E48189}" srcOrd="2" destOrd="0" presId="urn:microsoft.com/office/officeart/2005/8/layout/orgChart1"/>
    <dgm:cxn modelId="{FBFB2BDE-36AE-42B5-A7B0-0730C2CF1775}" type="presParOf" srcId="{741D442A-ECA2-483D-9206-56F2B4AAC501}" destId="{87753E6E-24E5-4216-A6CA-73151B90EA56}" srcOrd="2" destOrd="0" presId="urn:microsoft.com/office/officeart/2005/8/layout/orgChart1"/>
    <dgm:cxn modelId="{C234E761-9226-4FC1-A41C-EAB425B3FED0}" type="presParOf" srcId="{741D442A-ECA2-483D-9206-56F2B4AAC501}" destId="{2D2B6A62-5738-4406-B1BA-659B57090F49}" srcOrd="3" destOrd="0" presId="urn:microsoft.com/office/officeart/2005/8/layout/orgChart1"/>
    <dgm:cxn modelId="{E0441089-0661-40A3-BB51-98441923FDEA}" type="presParOf" srcId="{2D2B6A62-5738-4406-B1BA-659B57090F49}" destId="{9117C7F6-A659-4A3B-AFC5-5BD7243FB064}" srcOrd="0" destOrd="0" presId="urn:microsoft.com/office/officeart/2005/8/layout/orgChart1"/>
    <dgm:cxn modelId="{E4000114-6177-45E4-A161-3443D0ED0370}" type="presParOf" srcId="{9117C7F6-A659-4A3B-AFC5-5BD7243FB064}" destId="{B2F26906-23F8-4119-8ADD-DBA88797A77D}" srcOrd="0" destOrd="0" presId="urn:microsoft.com/office/officeart/2005/8/layout/orgChart1"/>
    <dgm:cxn modelId="{F0529A4C-07CB-4428-925B-1622063BA1B9}" type="presParOf" srcId="{9117C7F6-A659-4A3B-AFC5-5BD7243FB064}" destId="{75BBADF2-F411-4D0D-9C3F-D9B50CBF2F1E}" srcOrd="1" destOrd="0" presId="urn:microsoft.com/office/officeart/2005/8/layout/orgChart1"/>
    <dgm:cxn modelId="{49A0EEE2-12A8-4D66-BA38-AF70269D6E0B}" type="presParOf" srcId="{2D2B6A62-5738-4406-B1BA-659B57090F49}" destId="{4EC4F1FD-04E7-49C7-83E5-5040BF83CA27}" srcOrd="1" destOrd="0" presId="urn:microsoft.com/office/officeart/2005/8/layout/orgChart1"/>
    <dgm:cxn modelId="{D31C2380-5BC0-4B97-A126-03DD4A9D6022}" type="presParOf" srcId="{4EC4F1FD-04E7-49C7-83E5-5040BF83CA27}" destId="{D70FA0CA-B642-4F34-B6F0-680DAA76763F}" srcOrd="0" destOrd="0" presId="urn:microsoft.com/office/officeart/2005/8/layout/orgChart1"/>
    <dgm:cxn modelId="{7FDE7325-34D4-4514-BED6-7B0B6D81E0FE}" type="presParOf" srcId="{4EC4F1FD-04E7-49C7-83E5-5040BF83CA27}" destId="{A9E0E9E2-077E-4709-98EC-5A1C5B84750E}" srcOrd="1" destOrd="0" presId="urn:microsoft.com/office/officeart/2005/8/layout/orgChart1"/>
    <dgm:cxn modelId="{412B7228-2863-4D99-838F-CEA22F6AC5E1}" type="presParOf" srcId="{A9E0E9E2-077E-4709-98EC-5A1C5B84750E}" destId="{EF8D5E8F-5F0E-4F48-86F7-5D0ECC1FDBBA}" srcOrd="0" destOrd="0" presId="urn:microsoft.com/office/officeart/2005/8/layout/orgChart1"/>
    <dgm:cxn modelId="{B8321710-E2B0-4458-BE39-72239C8BD462}" type="presParOf" srcId="{EF8D5E8F-5F0E-4F48-86F7-5D0ECC1FDBBA}" destId="{2F11C481-499A-44BB-A018-0AC29A5C39A4}" srcOrd="0" destOrd="0" presId="urn:microsoft.com/office/officeart/2005/8/layout/orgChart1"/>
    <dgm:cxn modelId="{A03924A9-22E3-45C4-B0DC-323E44A45297}" type="presParOf" srcId="{EF8D5E8F-5F0E-4F48-86F7-5D0ECC1FDBBA}" destId="{FAB704C3-7D06-4C0C-8951-8A8C8F7326BC}" srcOrd="1" destOrd="0" presId="urn:microsoft.com/office/officeart/2005/8/layout/orgChart1"/>
    <dgm:cxn modelId="{67C6CC9A-88BB-4D3F-95F6-5350E29438CD}" type="presParOf" srcId="{A9E0E9E2-077E-4709-98EC-5A1C5B84750E}" destId="{1F52954B-BABD-45E2-B284-E57B0541B077}" srcOrd="1" destOrd="0" presId="urn:microsoft.com/office/officeart/2005/8/layout/orgChart1"/>
    <dgm:cxn modelId="{93588B2E-4E5C-4381-A88F-6A4ED73D0FBD}" type="presParOf" srcId="{A9E0E9E2-077E-4709-98EC-5A1C5B84750E}" destId="{22EED614-2990-41BB-BB22-E12C6CE431F7}" srcOrd="2" destOrd="0" presId="urn:microsoft.com/office/officeart/2005/8/layout/orgChart1"/>
    <dgm:cxn modelId="{68B682C7-EC8B-4395-B9AE-C22FCBB8DC38}" type="presParOf" srcId="{2D2B6A62-5738-4406-B1BA-659B57090F49}" destId="{369FBB42-318A-4669-9FEE-E367CD1CE70E}" srcOrd="2" destOrd="0" presId="urn:microsoft.com/office/officeart/2005/8/layout/orgChart1"/>
    <dgm:cxn modelId="{CAE1F971-E838-4407-989C-80F65758E949}" type="presParOf" srcId="{7F61F24B-1A96-41BA-8283-3A139376BAE6}" destId="{ACE6DB7C-3F11-4C8A-B2E2-2737951E956A}" srcOrd="2" destOrd="0" presId="urn:microsoft.com/office/officeart/2005/8/layout/orgChart1"/>
  </dgm:cxnLst>
  <dgm:bg>
    <a:noFill/>
  </dgm:bg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4A09C3B-7257-44F9-B90D-75512F843F78}" type="doc">
      <dgm:prSet loTypeId="urn:microsoft.com/office/officeart/2005/8/layout/list1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A64BA85E-8AFA-40CA-8DD5-462754D1CB61}">
      <dgm:prSet phldrT="[Metin]" custT="1"/>
      <dgm:spPr>
        <a:solidFill>
          <a:srgbClr val="002060"/>
        </a:solidFill>
      </dgm:spPr>
      <dgm:t>
        <a:bodyPr/>
        <a:lstStyle/>
        <a:p>
          <a:pPr algn="ctr" rtl="0"/>
          <a:r>
            <a:rPr kumimoji="0" lang="tr-TR" sz="1600" b="1" i="0" u="none" strike="noStrike" cap="none" normalizeH="0" baseline="0" dirty="0" smtClean="0">
              <a:ln/>
              <a:effectLst/>
              <a:latin typeface="Calibri" pitchFamily="34" charset="0"/>
            </a:rPr>
            <a:t>UZUN  SÜRELİ  PLAN (3)</a:t>
          </a:r>
          <a:endParaRPr lang="tr-TR" sz="1600" dirty="0">
            <a:latin typeface="Calibri" pitchFamily="34" charset="0"/>
          </a:endParaRPr>
        </a:p>
      </dgm:t>
    </dgm:pt>
    <dgm:pt modelId="{9B351985-A6B1-4BF5-8443-CFDFC4F82910}" type="parTrans" cxnId="{351F68C3-4957-44F0-9041-F5BA89F66675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7AD71B43-7D15-4919-9709-37BBB67AE896}" type="sibTrans" cxnId="{351F68C3-4957-44F0-9041-F5BA89F66675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456D55C0-FE4D-48A4-A121-4A5070AD56B2}">
      <dgm:prSet phldrT="[Metin]" custT="1"/>
      <dgm:spPr>
        <a:solidFill>
          <a:srgbClr val="002060"/>
        </a:solidFill>
      </dgm:spPr>
      <dgm:t>
        <a:bodyPr/>
        <a:lstStyle/>
        <a:p>
          <a:pPr algn="ctr" rtl="0"/>
          <a:r>
            <a:rPr kumimoji="0" lang="tr-TR" sz="1600" b="1" i="0" u="none" strike="noStrike" cap="none" normalizeH="0" baseline="0" dirty="0" smtClean="0">
              <a:ln/>
              <a:effectLst/>
              <a:latin typeface="Calibri" pitchFamily="34" charset="0"/>
            </a:rPr>
            <a:t>YILLIK  PLAN (4) </a:t>
          </a:r>
          <a:endParaRPr lang="tr-TR" sz="1600" dirty="0">
            <a:latin typeface="Calibri" pitchFamily="34" charset="0"/>
          </a:endParaRPr>
        </a:p>
      </dgm:t>
    </dgm:pt>
    <dgm:pt modelId="{3FBE5AD7-C288-4EFB-B8C6-33B04286C15C}" type="parTrans" cxnId="{7369878C-F7F3-4089-B32D-46AA035C4639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16CC14EF-2227-4935-858F-48E3892A78B7}" type="sibTrans" cxnId="{7369878C-F7F3-4089-B32D-46AA035C4639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A2D7D848-276D-41EE-961C-8D6305B82505}">
      <dgm:prSet phldrT="[Metin]" custT="1"/>
      <dgm:spPr>
        <a:solidFill>
          <a:srgbClr val="002060"/>
        </a:solidFill>
      </dgm:spPr>
      <dgm:t>
        <a:bodyPr/>
        <a:lstStyle/>
        <a:p>
          <a:pPr algn="ctr" rtl="0"/>
          <a:r>
            <a:rPr kumimoji="0" lang="tr-TR" sz="1600" b="1" i="0" u="none" strike="noStrike" cap="none" normalizeH="0" baseline="0" dirty="0" smtClean="0">
              <a:ln/>
              <a:effectLst/>
              <a:latin typeface="Calibri" pitchFamily="34" charset="0"/>
            </a:rPr>
            <a:t>AYLIK  PLAN (5) </a:t>
          </a:r>
          <a:endParaRPr lang="tr-TR" sz="1600" dirty="0">
            <a:latin typeface="Calibri" pitchFamily="34" charset="0"/>
          </a:endParaRPr>
        </a:p>
      </dgm:t>
    </dgm:pt>
    <dgm:pt modelId="{CB28A045-C143-4D82-9717-C539CE1A172D}" type="parTrans" cxnId="{F71BE202-8D5F-4ACF-B2AB-1A3290612313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C351C233-6ACB-47E7-89D3-76695BC35F0A}" type="sibTrans" cxnId="{F71BE202-8D5F-4ACF-B2AB-1A3290612313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32F446D9-48E8-4E60-B492-B71C698E45E8}">
      <dgm:prSet custT="1"/>
      <dgm:spPr>
        <a:solidFill>
          <a:srgbClr val="002060"/>
        </a:solidFill>
      </dgm:spPr>
      <dgm:t>
        <a:bodyPr/>
        <a:lstStyle/>
        <a:p>
          <a:pPr algn="ctr" rtl="0"/>
          <a:r>
            <a:rPr kumimoji="0" lang="tr-TR" sz="1600" b="1" i="0" u="none" strike="noStrike" cap="none" normalizeH="0" baseline="0" dirty="0" smtClean="0">
              <a:ln/>
              <a:effectLst/>
              <a:latin typeface="Calibri" pitchFamily="34" charset="0"/>
            </a:rPr>
            <a:t>HAFTALIK  PLAN (6) </a:t>
          </a:r>
          <a:endParaRPr lang="tr-TR" sz="1600" dirty="0">
            <a:latin typeface="Calibri" pitchFamily="34" charset="0"/>
          </a:endParaRPr>
        </a:p>
      </dgm:t>
    </dgm:pt>
    <dgm:pt modelId="{728F9ED7-9AA5-4D29-8DEC-73EBEE8C67A7}" type="parTrans" cxnId="{4D6D4288-0FE6-4A5E-A085-1CDB4E086447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436019BB-9C8C-46C8-BA94-DE054CF949AD}" type="sibTrans" cxnId="{4D6D4288-0FE6-4A5E-A085-1CDB4E086447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46E71157-B406-4DFE-9461-2FDCFB8AC4A4}">
      <dgm:prSet custT="1"/>
      <dgm:spPr>
        <a:solidFill>
          <a:srgbClr val="002060"/>
        </a:solidFill>
      </dgm:spPr>
      <dgm:t>
        <a:bodyPr/>
        <a:lstStyle/>
        <a:p>
          <a:pPr algn="ctr" rtl="0"/>
          <a:r>
            <a:rPr kumimoji="0" lang="tr-TR" sz="1600" b="1" i="0" u="none" strike="noStrike" cap="none" normalizeH="0" baseline="0" dirty="0" smtClean="0">
              <a:ln/>
              <a:effectLst/>
              <a:latin typeface="Calibri" pitchFamily="34" charset="0"/>
            </a:rPr>
            <a:t>GÜNLÜK  PLAN (7)</a:t>
          </a:r>
          <a:endParaRPr lang="tr-TR" sz="1600" dirty="0">
            <a:latin typeface="Calibri" pitchFamily="34" charset="0"/>
          </a:endParaRPr>
        </a:p>
      </dgm:t>
    </dgm:pt>
    <dgm:pt modelId="{9D554B91-C470-4306-8BE7-F85A57C79770}" type="parTrans" cxnId="{582C66AF-2091-444E-B898-420752590E38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DA3820C3-D0CD-46B6-BC52-7865999A33F7}" type="sibTrans" cxnId="{582C66AF-2091-444E-B898-420752590E38}">
      <dgm:prSet/>
      <dgm:spPr/>
      <dgm:t>
        <a:bodyPr/>
        <a:lstStyle/>
        <a:p>
          <a:pPr algn="ctr"/>
          <a:endParaRPr lang="tr-TR" sz="1600">
            <a:latin typeface="Calibri" pitchFamily="34" charset="0"/>
          </a:endParaRPr>
        </a:p>
      </dgm:t>
    </dgm:pt>
    <dgm:pt modelId="{163DD9E4-671B-4EE1-ADB9-E2EC29DA3852}" type="pres">
      <dgm:prSet presAssocID="{74A09C3B-7257-44F9-B90D-75512F843F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9E0D929-AF63-4B74-A274-42E216A8C1C3}" type="pres">
      <dgm:prSet presAssocID="{A64BA85E-8AFA-40CA-8DD5-462754D1CB61}" presName="parentLin" presStyleCnt="0"/>
      <dgm:spPr/>
    </dgm:pt>
    <dgm:pt modelId="{E63ADF83-E705-416B-A265-AF0240B65372}" type="pres">
      <dgm:prSet presAssocID="{A64BA85E-8AFA-40CA-8DD5-462754D1CB61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7739EDCC-F1D5-44B4-97C1-952E0E7C38B6}" type="pres">
      <dgm:prSet presAssocID="{A64BA85E-8AFA-40CA-8DD5-462754D1CB61}" presName="parentText" presStyleLbl="node1" presStyleIdx="0" presStyleCnt="5" custLinFactNeighborX="8181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1857CA5-65BC-4D51-B930-BCBABA6DD152}" type="pres">
      <dgm:prSet presAssocID="{A64BA85E-8AFA-40CA-8DD5-462754D1CB61}" presName="negativeSpace" presStyleCnt="0"/>
      <dgm:spPr/>
    </dgm:pt>
    <dgm:pt modelId="{1C8018E4-13E4-4546-B08E-257BC3FBC1AF}" type="pres">
      <dgm:prSet presAssocID="{A64BA85E-8AFA-40CA-8DD5-462754D1CB61}" presName="childText" presStyleLbl="conFgAcc1" presStyleIdx="0" presStyleCnt="5" custScaleX="89091">
        <dgm:presLayoutVars>
          <dgm:bulletEnabled val="1"/>
        </dgm:presLayoutVars>
      </dgm:prSet>
      <dgm:spPr>
        <a:noFill/>
      </dgm:spPr>
    </dgm:pt>
    <dgm:pt modelId="{152F4B7F-CCD6-4C29-9D4C-544CCD5C9A99}" type="pres">
      <dgm:prSet presAssocID="{7AD71B43-7D15-4919-9709-37BBB67AE896}" presName="spaceBetweenRectangles" presStyleCnt="0"/>
      <dgm:spPr/>
    </dgm:pt>
    <dgm:pt modelId="{C1438F48-2AE1-48DA-A69D-322BF2181F64}" type="pres">
      <dgm:prSet presAssocID="{456D55C0-FE4D-48A4-A121-4A5070AD56B2}" presName="parentLin" presStyleCnt="0"/>
      <dgm:spPr/>
    </dgm:pt>
    <dgm:pt modelId="{57D2BD77-3B24-4F8D-AD3A-F3B764083023}" type="pres">
      <dgm:prSet presAssocID="{456D55C0-FE4D-48A4-A121-4A5070AD56B2}" presName="parentLeftMargin" presStyleLbl="node1" presStyleIdx="0" presStyleCnt="5"/>
      <dgm:spPr/>
      <dgm:t>
        <a:bodyPr/>
        <a:lstStyle/>
        <a:p>
          <a:endParaRPr lang="tr-TR"/>
        </a:p>
      </dgm:t>
    </dgm:pt>
    <dgm:pt modelId="{99AE9E6B-A35B-441E-AE4B-4ED5D739F9BC}" type="pres">
      <dgm:prSet presAssocID="{456D55C0-FE4D-48A4-A121-4A5070AD56B2}" presName="parentText" presStyleLbl="node1" presStyleIdx="1" presStyleCnt="5" custLinFactNeighborX="8181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CC62FAE-3DC9-46CD-8274-5AC5EDC750BC}" type="pres">
      <dgm:prSet presAssocID="{456D55C0-FE4D-48A4-A121-4A5070AD56B2}" presName="negativeSpace" presStyleCnt="0"/>
      <dgm:spPr/>
    </dgm:pt>
    <dgm:pt modelId="{7C2E8EC9-5183-4AD1-B716-57E5C11FDE20}" type="pres">
      <dgm:prSet presAssocID="{456D55C0-FE4D-48A4-A121-4A5070AD56B2}" presName="childText" presStyleLbl="conFgAcc1" presStyleIdx="1" presStyleCnt="5" custScaleX="89091">
        <dgm:presLayoutVars>
          <dgm:bulletEnabled val="1"/>
        </dgm:presLayoutVars>
      </dgm:prSet>
      <dgm:spPr>
        <a:noFill/>
      </dgm:spPr>
    </dgm:pt>
    <dgm:pt modelId="{971B7EDE-371F-4379-879E-D658509435DF}" type="pres">
      <dgm:prSet presAssocID="{16CC14EF-2227-4935-858F-48E3892A78B7}" presName="spaceBetweenRectangles" presStyleCnt="0"/>
      <dgm:spPr/>
    </dgm:pt>
    <dgm:pt modelId="{B2ECFD28-BDA7-47DE-9290-56A645A0F339}" type="pres">
      <dgm:prSet presAssocID="{A2D7D848-276D-41EE-961C-8D6305B82505}" presName="parentLin" presStyleCnt="0"/>
      <dgm:spPr/>
    </dgm:pt>
    <dgm:pt modelId="{995CFC11-D034-4996-BA01-D72F0A7E88DD}" type="pres">
      <dgm:prSet presAssocID="{A2D7D848-276D-41EE-961C-8D6305B82505}" presName="parentLeftMargin" presStyleLbl="node1" presStyleIdx="1" presStyleCnt="5"/>
      <dgm:spPr/>
      <dgm:t>
        <a:bodyPr/>
        <a:lstStyle/>
        <a:p>
          <a:endParaRPr lang="tr-TR"/>
        </a:p>
      </dgm:t>
    </dgm:pt>
    <dgm:pt modelId="{E7B43930-36F5-423E-A1B8-E0C686B2D62A}" type="pres">
      <dgm:prSet presAssocID="{A2D7D848-276D-41EE-961C-8D6305B82505}" presName="parentText" presStyleLbl="node1" presStyleIdx="2" presStyleCnt="5" custLinFactNeighborX="8181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6F48027-8FB1-4869-80BA-82733647CC68}" type="pres">
      <dgm:prSet presAssocID="{A2D7D848-276D-41EE-961C-8D6305B82505}" presName="negativeSpace" presStyleCnt="0"/>
      <dgm:spPr/>
    </dgm:pt>
    <dgm:pt modelId="{FD236CFA-CD5A-4E20-91A9-5064BA32E369}" type="pres">
      <dgm:prSet presAssocID="{A2D7D848-276D-41EE-961C-8D6305B82505}" presName="childText" presStyleLbl="conFgAcc1" presStyleIdx="2" presStyleCnt="5" custScaleX="89091">
        <dgm:presLayoutVars>
          <dgm:bulletEnabled val="1"/>
        </dgm:presLayoutVars>
      </dgm:prSet>
      <dgm:spPr>
        <a:noFill/>
      </dgm:spPr>
    </dgm:pt>
    <dgm:pt modelId="{256CD32B-ABEB-4F90-857F-09804FAC1269}" type="pres">
      <dgm:prSet presAssocID="{C351C233-6ACB-47E7-89D3-76695BC35F0A}" presName="spaceBetweenRectangles" presStyleCnt="0"/>
      <dgm:spPr/>
    </dgm:pt>
    <dgm:pt modelId="{0C79DC51-8D09-49CA-8669-134EF1FDE681}" type="pres">
      <dgm:prSet presAssocID="{32F446D9-48E8-4E60-B492-B71C698E45E8}" presName="parentLin" presStyleCnt="0"/>
      <dgm:spPr/>
    </dgm:pt>
    <dgm:pt modelId="{DD99A018-1893-43DD-984B-6A28B4B2B5DC}" type="pres">
      <dgm:prSet presAssocID="{32F446D9-48E8-4E60-B492-B71C698E45E8}" presName="parentLeftMargin" presStyleLbl="node1" presStyleIdx="2" presStyleCnt="5"/>
      <dgm:spPr/>
      <dgm:t>
        <a:bodyPr/>
        <a:lstStyle/>
        <a:p>
          <a:endParaRPr lang="tr-TR"/>
        </a:p>
      </dgm:t>
    </dgm:pt>
    <dgm:pt modelId="{8309CE10-2335-4D1B-A897-8423FB05CF4E}" type="pres">
      <dgm:prSet presAssocID="{32F446D9-48E8-4E60-B492-B71C698E45E8}" presName="parentText" presStyleLbl="node1" presStyleIdx="3" presStyleCnt="5" custLinFactNeighborX="8181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BF00CE8-EB95-44C3-A986-B3148566B3E9}" type="pres">
      <dgm:prSet presAssocID="{32F446D9-48E8-4E60-B492-B71C698E45E8}" presName="negativeSpace" presStyleCnt="0"/>
      <dgm:spPr/>
    </dgm:pt>
    <dgm:pt modelId="{DF9447D7-151A-4B2A-BCE2-73EEA712B17B}" type="pres">
      <dgm:prSet presAssocID="{32F446D9-48E8-4E60-B492-B71C698E45E8}" presName="childText" presStyleLbl="conFgAcc1" presStyleIdx="3" presStyleCnt="5" custScaleX="89091">
        <dgm:presLayoutVars>
          <dgm:bulletEnabled val="1"/>
        </dgm:presLayoutVars>
      </dgm:prSet>
      <dgm:spPr>
        <a:noFill/>
      </dgm:spPr>
    </dgm:pt>
    <dgm:pt modelId="{B07814ED-1895-4794-8C73-68CFC9D6F5A7}" type="pres">
      <dgm:prSet presAssocID="{436019BB-9C8C-46C8-BA94-DE054CF949AD}" presName="spaceBetweenRectangles" presStyleCnt="0"/>
      <dgm:spPr/>
    </dgm:pt>
    <dgm:pt modelId="{BC903F26-BE77-4B6D-A360-FDF447D35BD2}" type="pres">
      <dgm:prSet presAssocID="{46E71157-B406-4DFE-9461-2FDCFB8AC4A4}" presName="parentLin" presStyleCnt="0"/>
      <dgm:spPr/>
    </dgm:pt>
    <dgm:pt modelId="{A8F53DC0-22F7-4DA3-84A3-0F00D6C264CB}" type="pres">
      <dgm:prSet presAssocID="{46E71157-B406-4DFE-9461-2FDCFB8AC4A4}" presName="parentLeftMargin" presStyleLbl="node1" presStyleIdx="3" presStyleCnt="5"/>
      <dgm:spPr/>
      <dgm:t>
        <a:bodyPr/>
        <a:lstStyle/>
        <a:p>
          <a:endParaRPr lang="tr-TR"/>
        </a:p>
      </dgm:t>
    </dgm:pt>
    <dgm:pt modelId="{A503B99A-6387-42FB-99A2-99937968C3C9}" type="pres">
      <dgm:prSet presAssocID="{46E71157-B406-4DFE-9461-2FDCFB8AC4A4}" presName="parentText" presStyleLbl="node1" presStyleIdx="4" presStyleCnt="5" custLinFactNeighborX="8181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6DB3D2A-2E98-4D71-B76E-13C53242AEDE}" type="pres">
      <dgm:prSet presAssocID="{46E71157-B406-4DFE-9461-2FDCFB8AC4A4}" presName="negativeSpace" presStyleCnt="0"/>
      <dgm:spPr/>
    </dgm:pt>
    <dgm:pt modelId="{392DD33D-9AD6-45D5-A310-3E4E153CA045}" type="pres">
      <dgm:prSet presAssocID="{46E71157-B406-4DFE-9461-2FDCFB8AC4A4}" presName="childText" presStyleLbl="conFgAcc1" presStyleIdx="4" presStyleCnt="5" custScaleX="89091">
        <dgm:presLayoutVars>
          <dgm:bulletEnabled val="1"/>
        </dgm:presLayoutVars>
      </dgm:prSet>
      <dgm:spPr>
        <a:noFill/>
      </dgm:spPr>
    </dgm:pt>
  </dgm:ptLst>
  <dgm:cxnLst>
    <dgm:cxn modelId="{582C66AF-2091-444E-B898-420752590E38}" srcId="{74A09C3B-7257-44F9-B90D-75512F843F78}" destId="{46E71157-B406-4DFE-9461-2FDCFB8AC4A4}" srcOrd="4" destOrd="0" parTransId="{9D554B91-C470-4306-8BE7-F85A57C79770}" sibTransId="{DA3820C3-D0CD-46B6-BC52-7865999A33F7}"/>
    <dgm:cxn modelId="{394B5487-02F5-464C-AF2E-FB5AF4D748F3}" type="presOf" srcId="{32F446D9-48E8-4E60-B492-B71C698E45E8}" destId="{8309CE10-2335-4D1B-A897-8423FB05CF4E}" srcOrd="1" destOrd="0" presId="urn:microsoft.com/office/officeart/2005/8/layout/list1"/>
    <dgm:cxn modelId="{0264886F-1EAD-4E08-8EC7-E578657CA6C4}" type="presOf" srcId="{A2D7D848-276D-41EE-961C-8D6305B82505}" destId="{E7B43930-36F5-423E-A1B8-E0C686B2D62A}" srcOrd="1" destOrd="0" presId="urn:microsoft.com/office/officeart/2005/8/layout/list1"/>
    <dgm:cxn modelId="{DE4C968B-2235-4620-AE1A-038273199853}" type="presOf" srcId="{46E71157-B406-4DFE-9461-2FDCFB8AC4A4}" destId="{A503B99A-6387-42FB-99A2-99937968C3C9}" srcOrd="1" destOrd="0" presId="urn:microsoft.com/office/officeart/2005/8/layout/list1"/>
    <dgm:cxn modelId="{351F68C3-4957-44F0-9041-F5BA89F66675}" srcId="{74A09C3B-7257-44F9-B90D-75512F843F78}" destId="{A64BA85E-8AFA-40CA-8DD5-462754D1CB61}" srcOrd="0" destOrd="0" parTransId="{9B351985-A6B1-4BF5-8443-CFDFC4F82910}" sibTransId="{7AD71B43-7D15-4919-9709-37BBB67AE896}"/>
    <dgm:cxn modelId="{7369878C-F7F3-4089-B32D-46AA035C4639}" srcId="{74A09C3B-7257-44F9-B90D-75512F843F78}" destId="{456D55C0-FE4D-48A4-A121-4A5070AD56B2}" srcOrd="1" destOrd="0" parTransId="{3FBE5AD7-C288-4EFB-B8C6-33B04286C15C}" sibTransId="{16CC14EF-2227-4935-858F-48E3892A78B7}"/>
    <dgm:cxn modelId="{F71BE202-8D5F-4ACF-B2AB-1A3290612313}" srcId="{74A09C3B-7257-44F9-B90D-75512F843F78}" destId="{A2D7D848-276D-41EE-961C-8D6305B82505}" srcOrd="2" destOrd="0" parTransId="{CB28A045-C143-4D82-9717-C539CE1A172D}" sibTransId="{C351C233-6ACB-47E7-89D3-76695BC35F0A}"/>
    <dgm:cxn modelId="{6AF87A60-CF71-4E0F-BF61-F27EB9E72023}" type="presOf" srcId="{74A09C3B-7257-44F9-B90D-75512F843F78}" destId="{163DD9E4-671B-4EE1-ADB9-E2EC29DA3852}" srcOrd="0" destOrd="0" presId="urn:microsoft.com/office/officeart/2005/8/layout/list1"/>
    <dgm:cxn modelId="{FF3D6845-4FEA-4B66-8412-8ADEEFE03E34}" type="presOf" srcId="{456D55C0-FE4D-48A4-A121-4A5070AD56B2}" destId="{99AE9E6B-A35B-441E-AE4B-4ED5D739F9BC}" srcOrd="1" destOrd="0" presId="urn:microsoft.com/office/officeart/2005/8/layout/list1"/>
    <dgm:cxn modelId="{993FD034-8B9F-41A0-AF6D-6086154D6D82}" type="presOf" srcId="{A64BA85E-8AFA-40CA-8DD5-462754D1CB61}" destId="{E63ADF83-E705-416B-A265-AF0240B65372}" srcOrd="0" destOrd="0" presId="urn:microsoft.com/office/officeart/2005/8/layout/list1"/>
    <dgm:cxn modelId="{E9AF48F8-540D-4F80-9FCB-7C410BED4AA9}" type="presOf" srcId="{A64BA85E-8AFA-40CA-8DD5-462754D1CB61}" destId="{7739EDCC-F1D5-44B4-97C1-952E0E7C38B6}" srcOrd="1" destOrd="0" presId="urn:microsoft.com/office/officeart/2005/8/layout/list1"/>
    <dgm:cxn modelId="{4D6D4288-0FE6-4A5E-A085-1CDB4E086447}" srcId="{74A09C3B-7257-44F9-B90D-75512F843F78}" destId="{32F446D9-48E8-4E60-B492-B71C698E45E8}" srcOrd="3" destOrd="0" parTransId="{728F9ED7-9AA5-4D29-8DEC-73EBEE8C67A7}" sibTransId="{436019BB-9C8C-46C8-BA94-DE054CF949AD}"/>
    <dgm:cxn modelId="{076C9AF1-3939-42D1-BD47-ACBAFC4EF418}" type="presOf" srcId="{32F446D9-48E8-4E60-B492-B71C698E45E8}" destId="{DD99A018-1893-43DD-984B-6A28B4B2B5DC}" srcOrd="0" destOrd="0" presId="urn:microsoft.com/office/officeart/2005/8/layout/list1"/>
    <dgm:cxn modelId="{F0A1F61A-9F27-44F2-BB93-FA011153C370}" type="presOf" srcId="{A2D7D848-276D-41EE-961C-8D6305B82505}" destId="{995CFC11-D034-4996-BA01-D72F0A7E88DD}" srcOrd="0" destOrd="0" presId="urn:microsoft.com/office/officeart/2005/8/layout/list1"/>
    <dgm:cxn modelId="{FC29FA95-C6A2-4203-852A-083164FB95EE}" type="presOf" srcId="{46E71157-B406-4DFE-9461-2FDCFB8AC4A4}" destId="{A8F53DC0-22F7-4DA3-84A3-0F00D6C264CB}" srcOrd="0" destOrd="0" presId="urn:microsoft.com/office/officeart/2005/8/layout/list1"/>
    <dgm:cxn modelId="{B7C7E4E4-7780-4709-9339-ADBE51A219EE}" type="presOf" srcId="{456D55C0-FE4D-48A4-A121-4A5070AD56B2}" destId="{57D2BD77-3B24-4F8D-AD3A-F3B764083023}" srcOrd="0" destOrd="0" presId="urn:microsoft.com/office/officeart/2005/8/layout/list1"/>
    <dgm:cxn modelId="{6E61B851-6831-4B41-B62E-0106BE8EBD2C}" type="presParOf" srcId="{163DD9E4-671B-4EE1-ADB9-E2EC29DA3852}" destId="{49E0D929-AF63-4B74-A274-42E216A8C1C3}" srcOrd="0" destOrd="0" presId="urn:microsoft.com/office/officeart/2005/8/layout/list1"/>
    <dgm:cxn modelId="{24BABD72-69EC-4E71-8060-667A676174AD}" type="presParOf" srcId="{49E0D929-AF63-4B74-A274-42E216A8C1C3}" destId="{E63ADF83-E705-416B-A265-AF0240B65372}" srcOrd="0" destOrd="0" presId="urn:microsoft.com/office/officeart/2005/8/layout/list1"/>
    <dgm:cxn modelId="{FF94709E-F810-4C07-909B-656CA548D7AB}" type="presParOf" srcId="{49E0D929-AF63-4B74-A274-42E216A8C1C3}" destId="{7739EDCC-F1D5-44B4-97C1-952E0E7C38B6}" srcOrd="1" destOrd="0" presId="urn:microsoft.com/office/officeart/2005/8/layout/list1"/>
    <dgm:cxn modelId="{EE2E1A92-483A-4468-AEB0-33347A15344F}" type="presParOf" srcId="{163DD9E4-671B-4EE1-ADB9-E2EC29DA3852}" destId="{51857CA5-65BC-4D51-B930-BCBABA6DD152}" srcOrd="1" destOrd="0" presId="urn:microsoft.com/office/officeart/2005/8/layout/list1"/>
    <dgm:cxn modelId="{3A142C82-AEB6-421E-9726-DCBE6A854B94}" type="presParOf" srcId="{163DD9E4-671B-4EE1-ADB9-E2EC29DA3852}" destId="{1C8018E4-13E4-4546-B08E-257BC3FBC1AF}" srcOrd="2" destOrd="0" presId="urn:microsoft.com/office/officeart/2005/8/layout/list1"/>
    <dgm:cxn modelId="{0F5A6522-8F85-4790-8C10-67DC317D97D2}" type="presParOf" srcId="{163DD9E4-671B-4EE1-ADB9-E2EC29DA3852}" destId="{152F4B7F-CCD6-4C29-9D4C-544CCD5C9A99}" srcOrd="3" destOrd="0" presId="urn:microsoft.com/office/officeart/2005/8/layout/list1"/>
    <dgm:cxn modelId="{77C28693-8D10-42CD-8FE2-D75D627FE703}" type="presParOf" srcId="{163DD9E4-671B-4EE1-ADB9-E2EC29DA3852}" destId="{C1438F48-2AE1-48DA-A69D-322BF2181F64}" srcOrd="4" destOrd="0" presId="urn:microsoft.com/office/officeart/2005/8/layout/list1"/>
    <dgm:cxn modelId="{713EC8EE-41FF-40BA-93D2-A4FAB2DAF6C1}" type="presParOf" srcId="{C1438F48-2AE1-48DA-A69D-322BF2181F64}" destId="{57D2BD77-3B24-4F8D-AD3A-F3B764083023}" srcOrd="0" destOrd="0" presId="urn:microsoft.com/office/officeart/2005/8/layout/list1"/>
    <dgm:cxn modelId="{A5229CC8-C9B0-4085-8BED-8F70732159BA}" type="presParOf" srcId="{C1438F48-2AE1-48DA-A69D-322BF2181F64}" destId="{99AE9E6B-A35B-441E-AE4B-4ED5D739F9BC}" srcOrd="1" destOrd="0" presId="urn:microsoft.com/office/officeart/2005/8/layout/list1"/>
    <dgm:cxn modelId="{621E853E-E331-41E5-958C-4E31D4A374D5}" type="presParOf" srcId="{163DD9E4-671B-4EE1-ADB9-E2EC29DA3852}" destId="{9CC62FAE-3DC9-46CD-8274-5AC5EDC750BC}" srcOrd="5" destOrd="0" presId="urn:microsoft.com/office/officeart/2005/8/layout/list1"/>
    <dgm:cxn modelId="{4887917D-2391-4E5B-A7F6-E36CDAF2CA6D}" type="presParOf" srcId="{163DD9E4-671B-4EE1-ADB9-E2EC29DA3852}" destId="{7C2E8EC9-5183-4AD1-B716-57E5C11FDE20}" srcOrd="6" destOrd="0" presId="urn:microsoft.com/office/officeart/2005/8/layout/list1"/>
    <dgm:cxn modelId="{7D3CA871-CA26-4B61-898B-091F70927769}" type="presParOf" srcId="{163DD9E4-671B-4EE1-ADB9-E2EC29DA3852}" destId="{971B7EDE-371F-4379-879E-D658509435DF}" srcOrd="7" destOrd="0" presId="urn:microsoft.com/office/officeart/2005/8/layout/list1"/>
    <dgm:cxn modelId="{8E81F289-1165-4948-BDEC-FBE17AF24EC3}" type="presParOf" srcId="{163DD9E4-671B-4EE1-ADB9-E2EC29DA3852}" destId="{B2ECFD28-BDA7-47DE-9290-56A645A0F339}" srcOrd="8" destOrd="0" presId="urn:microsoft.com/office/officeart/2005/8/layout/list1"/>
    <dgm:cxn modelId="{1A070C55-2DB5-4CDB-905D-70637A8FD084}" type="presParOf" srcId="{B2ECFD28-BDA7-47DE-9290-56A645A0F339}" destId="{995CFC11-D034-4996-BA01-D72F0A7E88DD}" srcOrd="0" destOrd="0" presId="urn:microsoft.com/office/officeart/2005/8/layout/list1"/>
    <dgm:cxn modelId="{21B64580-8EA0-49EC-B6D6-114EDF503D6D}" type="presParOf" srcId="{B2ECFD28-BDA7-47DE-9290-56A645A0F339}" destId="{E7B43930-36F5-423E-A1B8-E0C686B2D62A}" srcOrd="1" destOrd="0" presId="urn:microsoft.com/office/officeart/2005/8/layout/list1"/>
    <dgm:cxn modelId="{DFDE6F6A-72DA-4978-B1ED-CF08E056AA43}" type="presParOf" srcId="{163DD9E4-671B-4EE1-ADB9-E2EC29DA3852}" destId="{56F48027-8FB1-4869-80BA-82733647CC68}" srcOrd="9" destOrd="0" presId="urn:microsoft.com/office/officeart/2005/8/layout/list1"/>
    <dgm:cxn modelId="{391AB3D5-41F3-4882-AD6F-4EE82786A47A}" type="presParOf" srcId="{163DD9E4-671B-4EE1-ADB9-E2EC29DA3852}" destId="{FD236CFA-CD5A-4E20-91A9-5064BA32E369}" srcOrd="10" destOrd="0" presId="urn:microsoft.com/office/officeart/2005/8/layout/list1"/>
    <dgm:cxn modelId="{BA6040CF-CE01-479F-A0B1-705BE962585B}" type="presParOf" srcId="{163DD9E4-671B-4EE1-ADB9-E2EC29DA3852}" destId="{256CD32B-ABEB-4F90-857F-09804FAC1269}" srcOrd="11" destOrd="0" presId="urn:microsoft.com/office/officeart/2005/8/layout/list1"/>
    <dgm:cxn modelId="{6E0CB1B0-CCA7-4C49-95A1-84231D66AE90}" type="presParOf" srcId="{163DD9E4-671B-4EE1-ADB9-E2EC29DA3852}" destId="{0C79DC51-8D09-49CA-8669-134EF1FDE681}" srcOrd="12" destOrd="0" presId="urn:microsoft.com/office/officeart/2005/8/layout/list1"/>
    <dgm:cxn modelId="{4C066EE2-981F-4B6C-8467-98ABEBBD88FA}" type="presParOf" srcId="{0C79DC51-8D09-49CA-8669-134EF1FDE681}" destId="{DD99A018-1893-43DD-984B-6A28B4B2B5DC}" srcOrd="0" destOrd="0" presId="urn:microsoft.com/office/officeart/2005/8/layout/list1"/>
    <dgm:cxn modelId="{D6566D7E-FD88-4D27-B2ED-F71FE2920648}" type="presParOf" srcId="{0C79DC51-8D09-49CA-8669-134EF1FDE681}" destId="{8309CE10-2335-4D1B-A897-8423FB05CF4E}" srcOrd="1" destOrd="0" presId="urn:microsoft.com/office/officeart/2005/8/layout/list1"/>
    <dgm:cxn modelId="{2A49FF58-DC9D-403A-902F-6FFDB1CB72ED}" type="presParOf" srcId="{163DD9E4-671B-4EE1-ADB9-E2EC29DA3852}" destId="{3BF00CE8-EB95-44C3-A986-B3148566B3E9}" srcOrd="13" destOrd="0" presId="urn:microsoft.com/office/officeart/2005/8/layout/list1"/>
    <dgm:cxn modelId="{87DC3458-2971-46EC-B5DA-136E865B8EAD}" type="presParOf" srcId="{163DD9E4-671B-4EE1-ADB9-E2EC29DA3852}" destId="{DF9447D7-151A-4B2A-BCE2-73EEA712B17B}" srcOrd="14" destOrd="0" presId="urn:microsoft.com/office/officeart/2005/8/layout/list1"/>
    <dgm:cxn modelId="{E29533A2-6936-4D9B-B927-10871E595E3D}" type="presParOf" srcId="{163DD9E4-671B-4EE1-ADB9-E2EC29DA3852}" destId="{B07814ED-1895-4794-8C73-68CFC9D6F5A7}" srcOrd="15" destOrd="0" presId="urn:microsoft.com/office/officeart/2005/8/layout/list1"/>
    <dgm:cxn modelId="{93411424-109F-4AD2-BCA3-78C592B193A8}" type="presParOf" srcId="{163DD9E4-671B-4EE1-ADB9-E2EC29DA3852}" destId="{BC903F26-BE77-4B6D-A360-FDF447D35BD2}" srcOrd="16" destOrd="0" presId="urn:microsoft.com/office/officeart/2005/8/layout/list1"/>
    <dgm:cxn modelId="{261DEAD9-4B1D-401F-9509-29E5C1B4EBF9}" type="presParOf" srcId="{BC903F26-BE77-4B6D-A360-FDF447D35BD2}" destId="{A8F53DC0-22F7-4DA3-84A3-0F00D6C264CB}" srcOrd="0" destOrd="0" presId="urn:microsoft.com/office/officeart/2005/8/layout/list1"/>
    <dgm:cxn modelId="{7B8A86ED-E29B-4C17-8683-514DBE082A17}" type="presParOf" srcId="{BC903F26-BE77-4B6D-A360-FDF447D35BD2}" destId="{A503B99A-6387-42FB-99A2-99937968C3C9}" srcOrd="1" destOrd="0" presId="urn:microsoft.com/office/officeart/2005/8/layout/list1"/>
    <dgm:cxn modelId="{A4DDB0CD-EF9D-4361-99FC-6ACCE59500A4}" type="presParOf" srcId="{163DD9E4-671B-4EE1-ADB9-E2EC29DA3852}" destId="{96DB3D2A-2E98-4D71-B76E-13C53242AEDE}" srcOrd="17" destOrd="0" presId="urn:microsoft.com/office/officeart/2005/8/layout/list1"/>
    <dgm:cxn modelId="{4E9488C9-D703-4EFC-8DE2-BFA6D2140420}" type="presParOf" srcId="{163DD9E4-671B-4EE1-ADB9-E2EC29DA3852}" destId="{392DD33D-9AD6-45D5-A310-3E4E153CA045}" srcOrd="18" destOrd="0" presId="urn:microsoft.com/office/officeart/2005/8/layout/list1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527BC8D-B5C3-48F1-B592-534DF742E6B1}" type="doc">
      <dgm:prSet loTypeId="urn:microsoft.com/office/officeart/2005/8/layout/process4" loCatId="list" qsTypeId="urn:microsoft.com/office/officeart/2005/8/quickstyle/3d3" qsCatId="3D" csTypeId="urn:microsoft.com/office/officeart/2005/8/colors/accent3_2" csCatId="accent3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tr-TR"/>
        </a:p>
      </dgm:t>
    </dgm:pt>
    <dgm:pt modelId="{3EA0428B-D078-4642-B0D4-14D61B563B35}">
      <dgm:prSet phldrT="[Metin]"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HAZIRLIK DÖNEMİ</a:t>
          </a:r>
          <a:endParaRPr lang="tr-TR" sz="20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77CB97B5-C17B-409A-9209-7E2286C27C38}" type="parTrans" cxnId="{E85895A0-3EE9-4164-834C-34E649EB2C88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265C164E-BC92-481D-8D54-C11424D5DD1B}" type="sibTrans" cxnId="{E85895A0-3EE9-4164-834C-34E649EB2C88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7029C837-C9D5-45D5-ADA2-410DA2AD8CCF}">
      <dgm:prSet phldrT="[Metin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I. HAZIRLIK DÖNEMİ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(26 Haziran – 23 Temmuz 2008)</a:t>
          </a:r>
          <a:endParaRPr lang="tr-TR" sz="1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3C6808D1-2E57-4234-8B0C-8F3475C63DE5}" type="parTrans" cxnId="{15968421-9D4E-4D8A-B1BB-7F4CDBA16069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AED0EB10-69CA-4BDB-82DB-C4F598EED448}" type="sibTrans" cxnId="{15968421-9D4E-4D8A-B1BB-7F4CDBA16069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334B64E7-4FBF-4D74-B999-FB50E25542D4}">
      <dgm:prSet phldrT="[Metin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II.HAZIRLIK DÖNEMİ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(25 Temmuz – 24 Ağustos 2008)</a:t>
          </a:r>
        </a:p>
      </dgm:t>
    </dgm:pt>
    <dgm:pt modelId="{F6F34F4F-C0BD-4C0A-B596-ADF251A42753}" type="parTrans" cxnId="{1CF21B85-2CF6-4DAD-BB0C-9B72E54F303A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DEF4E70F-474C-468C-ACC6-EB9E6486301D}" type="sibTrans" cxnId="{1CF21B85-2CF6-4DAD-BB0C-9B72E54F303A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570A7F0D-B5EF-4E77-908F-9B3BA19DF1E3}">
      <dgm:prSet phldrT="[Metin]"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MÜSABAKA DÖNEMİ</a:t>
          </a:r>
          <a:endParaRPr lang="tr-TR" sz="20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3717BE39-F655-4FB5-ABB4-24AED631125D}" type="parTrans" cxnId="{469F2EC5-A433-4378-9D9D-B1952E3301A1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C86DCC10-7B9A-4B6B-8EB9-4E429AEB35FE}" type="sibTrans" cxnId="{469F2EC5-A433-4378-9D9D-B1952E3301A1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CA6BF190-5D07-4031-A1C8-7BC872B0112D}">
      <dgm:prSet phldrT="[Metin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I. MÜSABAKA DÖNEMİ 	</a:t>
          </a:r>
          <a:r>
            <a:rPr lang="tr-T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(24 Ağustos 2008  - 10 Ocak 2009)  </a:t>
          </a:r>
          <a:endParaRPr lang="tr-TR" sz="1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4452B4F2-67D1-4658-AFFE-66078FEF980B}" type="parTrans" cxnId="{98C0FCD2-6B46-465C-ACC6-E2B83BB5E308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3EC99813-BD5A-4642-9C41-3EE35E6367AF}" type="sibTrans" cxnId="{98C0FCD2-6B46-465C-ACC6-E2B83BB5E308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C4C3FAF9-B779-4907-91B9-DE708600E40E}">
      <dgm:prSet phldrT="[Metin]"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DEVRE ARASI HAZIRLIK DÖNEMİ</a:t>
          </a:r>
          <a:endParaRPr lang="tr-TR" sz="20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B2FB7E89-B5B0-4BC2-9D39-8812A0AD3691}" type="parTrans" cxnId="{EFD77DE3-E1DA-4A1C-B5B0-13D1CD8D5A9D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48FE371E-C693-4758-9848-F9868CFDA586}" type="sibTrans" cxnId="{EFD77DE3-E1DA-4A1C-B5B0-13D1CD8D5A9D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8D027EA0-806F-40A5-8C75-D7E9E067CDAC}">
      <dgm:prSet phldrT="[Metin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III. HAZIRLIK DÖNEMİ 	</a:t>
          </a:r>
          <a:r>
            <a:rPr lang="tr-TR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(15 Ocak – 30 Ocak 2009) </a:t>
          </a:r>
          <a:endParaRPr lang="tr-TR" sz="1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4783149D-7099-41F2-A58D-81A4898BBC98}" type="parTrans" cxnId="{BDB374A2-F2EB-4F44-8510-22D2179B2018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780C165C-4E2D-4E78-B859-1D49469438FC}" type="sibTrans" cxnId="{BDB374A2-F2EB-4F44-8510-22D2179B2018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CE55C5A8-CF0B-4A6A-8F06-CDC8B998B98D}">
      <dgm:prSet phldrT="[Metin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I. MÜSABAKA DÖNEMİ 	</a:t>
          </a:r>
          <a:r>
            <a:rPr lang="tr-TR" sz="1600" b="1" dirty="0" smtClean="0">
              <a:solidFill>
                <a:srgbClr val="FF0000"/>
              </a:solidFill>
              <a:latin typeface="Calibri" pitchFamily="34" charset="0"/>
            </a:rPr>
            <a:t>(01 Şubat – 31 Mayıs 2009)  </a:t>
          </a:r>
          <a:endParaRPr lang="tr-TR" sz="2000" b="1" dirty="0">
            <a:solidFill>
              <a:srgbClr val="FF0000"/>
            </a:solidFill>
            <a:latin typeface="Calibri" pitchFamily="34" charset="0"/>
          </a:endParaRPr>
        </a:p>
      </dgm:t>
    </dgm:pt>
    <dgm:pt modelId="{72E1C3AB-1B5F-4E68-B2FC-5DD9C55902A4}" type="parTrans" cxnId="{8AB351D6-FC59-4826-A28D-4E050463A82F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14E4A0B9-492D-4A5F-8C87-505144BC38C6}" type="sibTrans" cxnId="{8AB351D6-FC59-4826-A28D-4E050463A82F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F89063D2-3505-45B8-A82D-FA313B8A0E74}">
      <dgm:prSet phldrT="[Metin]"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MÜSABAKA DÖNEMİ</a:t>
          </a:r>
          <a:endParaRPr lang="tr-TR" sz="20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B08BAC20-539C-4DC7-902F-A44571101372}" type="parTrans" cxnId="{54D7D2CD-6217-4D5D-AF94-AC37619920A3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596CF691-FCEE-4038-9EB1-2D8B3F84983E}" type="sibTrans" cxnId="{54D7D2CD-6217-4D5D-AF94-AC37619920A3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20F99B9E-A81A-4AF3-90C3-10ACCE2EFED5}">
      <dgm:prSet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1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rPr>
            <a:t>ÖN HAZIRLIK VE GEÇİŞ DÖNEMİ </a:t>
          </a:r>
          <a:endParaRPr lang="tr-TR" sz="18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  <a:cs typeface="Arial" charset="0"/>
          </a:endParaRPr>
        </a:p>
      </dgm:t>
    </dgm:pt>
    <dgm:pt modelId="{F143F5B7-E2DF-4559-990A-61A7664B6070}" type="parTrans" cxnId="{B4FA3B33-9ECA-4E26-BCE0-97EC20808233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93A083B4-443B-4435-83FE-A134657253DD}" type="sibTrans" cxnId="{B4FA3B33-9ECA-4E26-BCE0-97EC20808233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18427F39-910E-41DF-B144-EACD0F894A5B}">
      <dgm:prSet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300000">
          <a:bevelT w="190500" h="38100"/>
        </a:sp3d>
      </dgm:spPr>
      <dgm:t>
        <a:bodyPr/>
        <a:lstStyle/>
        <a:p>
          <a:r>
            <a:rPr lang="tr-TR" sz="1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rPr>
            <a:t>Haziran – Temmuz </a:t>
          </a:r>
          <a:endParaRPr lang="tr-TR" sz="18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itchFamily="34" charset="0"/>
          </a:endParaRPr>
        </a:p>
      </dgm:t>
    </dgm:pt>
    <dgm:pt modelId="{63EFBE44-4707-4344-9A76-F1C6B95E8A3D}" type="parTrans" cxnId="{DF2F4D20-FC0E-491C-97D8-FC7B6721CCF5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FF9575BA-C5E7-451D-8E2E-B83216AB9380}" type="sibTrans" cxnId="{DF2F4D20-FC0E-491C-97D8-FC7B6721CCF5}">
      <dgm:prSet/>
      <dgm:spPr/>
      <dgm:t>
        <a:bodyPr/>
        <a:lstStyle/>
        <a:p>
          <a:endParaRPr lang="tr-TR">
            <a:latin typeface="Calibri" pitchFamily="34" charset="0"/>
          </a:endParaRPr>
        </a:p>
      </dgm:t>
    </dgm:pt>
    <dgm:pt modelId="{15B3F8DD-5E3B-4085-B3A6-DEFC833AB70E}" type="pres">
      <dgm:prSet presAssocID="{9527BC8D-B5C3-48F1-B592-534DF742E6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5644FA2-8CBA-4A29-B87C-848DE623C84A}" type="pres">
      <dgm:prSet presAssocID="{20F99B9E-A81A-4AF3-90C3-10ACCE2EFED5}" presName="boxAndChildren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64E524B3-FBF3-46FA-85FF-70DDC3AE67C9}" type="pres">
      <dgm:prSet presAssocID="{20F99B9E-A81A-4AF3-90C3-10ACCE2EFED5}" presName="parentTextBox" presStyleLbl="node1" presStyleIdx="0" presStyleCnt="5" custScaleY="37644"/>
      <dgm:spPr/>
      <dgm:t>
        <a:bodyPr/>
        <a:lstStyle/>
        <a:p>
          <a:endParaRPr lang="tr-TR"/>
        </a:p>
      </dgm:t>
    </dgm:pt>
    <dgm:pt modelId="{77586C25-6820-46E9-BDDD-8B608B4EB72F}" type="pres">
      <dgm:prSet presAssocID="{20F99B9E-A81A-4AF3-90C3-10ACCE2EFED5}" presName="entireBox" presStyleLbl="node1" presStyleIdx="0" presStyleCnt="5"/>
      <dgm:spPr/>
      <dgm:t>
        <a:bodyPr/>
        <a:lstStyle/>
        <a:p>
          <a:endParaRPr lang="tr-TR"/>
        </a:p>
      </dgm:t>
    </dgm:pt>
    <dgm:pt modelId="{1E18A2C9-8C47-4FB5-9675-A91BB97A1ACB}" type="pres">
      <dgm:prSet presAssocID="{20F99B9E-A81A-4AF3-90C3-10ACCE2EFED5}" presName="descendantBox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BA07C15-FA9C-4EF1-8853-BC1A76E1E573}" type="pres">
      <dgm:prSet presAssocID="{18427F39-910E-41DF-B144-EACD0F894A5B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2C7EE0B-4F35-428B-BF41-2C5309F9D976}" type="pres">
      <dgm:prSet presAssocID="{596CF691-FCEE-4038-9EB1-2D8B3F84983E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61F230E-D7D3-4AF9-B1B6-F48C474B3CAF}" type="pres">
      <dgm:prSet presAssocID="{F89063D2-3505-45B8-A82D-FA313B8A0E74}" presName="arrowAndChildren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5398CE31-5F32-479A-A44F-97F95C754FDE}" type="pres">
      <dgm:prSet presAssocID="{F89063D2-3505-45B8-A82D-FA313B8A0E74}" presName="parentTextArrow" presStyleLbl="node1" presStyleIdx="0" presStyleCnt="5"/>
      <dgm:spPr/>
      <dgm:t>
        <a:bodyPr/>
        <a:lstStyle/>
        <a:p>
          <a:endParaRPr lang="tr-TR"/>
        </a:p>
      </dgm:t>
    </dgm:pt>
    <dgm:pt modelId="{116E7238-2867-47BE-B35F-B0FA98348594}" type="pres">
      <dgm:prSet presAssocID="{F89063D2-3505-45B8-A82D-FA313B8A0E74}" presName="arrow" presStyleLbl="node1" presStyleIdx="1" presStyleCnt="5"/>
      <dgm:spPr/>
      <dgm:t>
        <a:bodyPr/>
        <a:lstStyle/>
        <a:p>
          <a:endParaRPr lang="tr-TR"/>
        </a:p>
      </dgm:t>
    </dgm:pt>
    <dgm:pt modelId="{803AE09F-C175-4C60-98F6-ED0190079FE9}" type="pres">
      <dgm:prSet presAssocID="{F89063D2-3505-45B8-A82D-FA313B8A0E74}" presName="descendantArrow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81C71E66-B9CC-42B4-86C8-0915A805609C}" type="pres">
      <dgm:prSet presAssocID="{CE55C5A8-CF0B-4A6A-8F06-CDC8B998B98D}" presName="childTextArrow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A61E8E-8C35-426C-9282-F41B46DC1802}" type="pres">
      <dgm:prSet presAssocID="{48FE371E-C693-4758-9848-F9868CFDA586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D59C472B-7C28-4066-9777-2D4D7B033A61}" type="pres">
      <dgm:prSet presAssocID="{C4C3FAF9-B779-4907-91B9-DE708600E40E}" presName="arrowAndChildren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A804C30-A2D5-4D89-8306-6F58D8F4E9BF}" type="pres">
      <dgm:prSet presAssocID="{C4C3FAF9-B779-4907-91B9-DE708600E40E}" presName="parentTextArrow" presStyleLbl="node1" presStyleIdx="1" presStyleCnt="5"/>
      <dgm:spPr/>
      <dgm:t>
        <a:bodyPr/>
        <a:lstStyle/>
        <a:p>
          <a:endParaRPr lang="tr-TR"/>
        </a:p>
      </dgm:t>
    </dgm:pt>
    <dgm:pt modelId="{9963AB31-674B-4339-B229-64C2D6E7AD7F}" type="pres">
      <dgm:prSet presAssocID="{C4C3FAF9-B779-4907-91B9-DE708600E40E}" presName="arrow" presStyleLbl="node1" presStyleIdx="2" presStyleCnt="5"/>
      <dgm:spPr/>
      <dgm:t>
        <a:bodyPr/>
        <a:lstStyle/>
        <a:p>
          <a:endParaRPr lang="tr-TR"/>
        </a:p>
      </dgm:t>
    </dgm:pt>
    <dgm:pt modelId="{B2A6571A-7A01-45F4-BFDC-B35BFECB67D4}" type="pres">
      <dgm:prSet presAssocID="{C4C3FAF9-B779-4907-91B9-DE708600E40E}" presName="descendantArrow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44B9BA49-6F95-4231-A204-000C39757512}" type="pres">
      <dgm:prSet presAssocID="{8D027EA0-806F-40A5-8C75-D7E9E067CDAC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BB2974-ED3F-4C76-BD98-673F3CC67249}" type="pres">
      <dgm:prSet presAssocID="{C86DCC10-7B9A-4B6B-8EB9-4E429AEB35FE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20F0B5B-5663-4E37-AD16-BCF26CB6CDD4}" type="pres">
      <dgm:prSet presAssocID="{570A7F0D-B5EF-4E77-908F-9B3BA19DF1E3}" presName="arrowAndChildren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ABEC2B79-E97F-4976-9987-B101A14C39BE}" type="pres">
      <dgm:prSet presAssocID="{570A7F0D-B5EF-4E77-908F-9B3BA19DF1E3}" presName="parentTextArrow" presStyleLbl="node1" presStyleIdx="2" presStyleCnt="5"/>
      <dgm:spPr/>
      <dgm:t>
        <a:bodyPr/>
        <a:lstStyle/>
        <a:p>
          <a:endParaRPr lang="tr-TR"/>
        </a:p>
      </dgm:t>
    </dgm:pt>
    <dgm:pt modelId="{7AB7EF66-6D0C-414F-AB5A-14F7B3A84420}" type="pres">
      <dgm:prSet presAssocID="{570A7F0D-B5EF-4E77-908F-9B3BA19DF1E3}" presName="arrow" presStyleLbl="node1" presStyleIdx="3" presStyleCnt="5" custLinFactNeighborY="2760"/>
      <dgm:spPr/>
      <dgm:t>
        <a:bodyPr/>
        <a:lstStyle/>
        <a:p>
          <a:endParaRPr lang="tr-TR"/>
        </a:p>
      </dgm:t>
    </dgm:pt>
    <dgm:pt modelId="{1E65FBE7-B63A-4813-8923-7C21EC8F2358}" type="pres">
      <dgm:prSet presAssocID="{570A7F0D-B5EF-4E77-908F-9B3BA19DF1E3}" presName="descendantArrow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562084AA-F764-4DB8-9A73-95825D26F338}" type="pres">
      <dgm:prSet presAssocID="{CA6BF190-5D07-4031-A1C8-7BC872B0112D}" presName="childTextArrow" presStyleLbl="fgAccFollowNode1" presStyleIdx="3" presStyleCnt="6" custLinFactNeighborY="633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9E2C416-F247-4A05-9C66-2457E26E8418}" type="pres">
      <dgm:prSet presAssocID="{265C164E-BC92-481D-8D54-C11424D5DD1B}" presName="sp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3313B365-4B00-4F03-AC3D-E98F12B94B76}" type="pres">
      <dgm:prSet presAssocID="{3EA0428B-D078-4642-B0D4-14D61B563B35}" presName="arrowAndChildren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EB77C6FC-933D-47FC-B55B-526F1CC7198D}" type="pres">
      <dgm:prSet presAssocID="{3EA0428B-D078-4642-B0D4-14D61B563B35}" presName="parentTextArrow" presStyleLbl="node1" presStyleIdx="3" presStyleCnt="5"/>
      <dgm:spPr/>
      <dgm:t>
        <a:bodyPr/>
        <a:lstStyle/>
        <a:p>
          <a:endParaRPr lang="tr-TR"/>
        </a:p>
      </dgm:t>
    </dgm:pt>
    <dgm:pt modelId="{9CB3679D-0078-4D17-9246-FF24F4049641}" type="pres">
      <dgm:prSet presAssocID="{3EA0428B-D078-4642-B0D4-14D61B563B35}" presName="arrow" presStyleLbl="node1" presStyleIdx="4" presStyleCnt="5" custScaleY="133571" custLinFactNeighborY="-6917"/>
      <dgm:spPr/>
      <dgm:t>
        <a:bodyPr/>
        <a:lstStyle/>
        <a:p>
          <a:endParaRPr lang="tr-TR"/>
        </a:p>
      </dgm:t>
    </dgm:pt>
    <dgm:pt modelId="{264BCB13-9121-4160-84C2-71EECC15946C}" type="pres">
      <dgm:prSet presAssocID="{3EA0428B-D078-4642-B0D4-14D61B563B35}" presName="descendantArrow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64210C0E-EB32-4641-8901-E0A241CB5E09}" type="pres">
      <dgm:prSet presAssocID="{7029C837-C9D5-45D5-ADA2-410DA2AD8CCF}" presName="childTextArrow" presStyleLbl="fgAccFollowNode1" presStyleIdx="4" presStyleCnt="6" custScaleY="17827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B371FF-01E1-476F-8969-BC3CF11F920A}" type="pres">
      <dgm:prSet presAssocID="{334B64E7-4FBF-4D74-B999-FB50E25542D4}" presName="childTextArrow" presStyleLbl="fgAccFollowNode1" presStyleIdx="5" presStyleCnt="6" custScaleY="17827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6B1D7BB-9E3D-4E2B-BBF4-1513DA1D4F29}" type="presOf" srcId="{20F99B9E-A81A-4AF3-90C3-10ACCE2EFED5}" destId="{77586C25-6820-46E9-BDDD-8B608B4EB72F}" srcOrd="1" destOrd="0" presId="urn:microsoft.com/office/officeart/2005/8/layout/process4"/>
    <dgm:cxn modelId="{13B5C486-F544-4E09-A5DA-909419E640AC}" type="presOf" srcId="{3EA0428B-D078-4642-B0D4-14D61B563B35}" destId="{9CB3679D-0078-4D17-9246-FF24F4049641}" srcOrd="1" destOrd="0" presId="urn:microsoft.com/office/officeart/2005/8/layout/process4"/>
    <dgm:cxn modelId="{54D7D2CD-6217-4D5D-AF94-AC37619920A3}" srcId="{9527BC8D-B5C3-48F1-B592-534DF742E6B1}" destId="{F89063D2-3505-45B8-A82D-FA313B8A0E74}" srcOrd="3" destOrd="0" parTransId="{B08BAC20-539C-4DC7-902F-A44571101372}" sibTransId="{596CF691-FCEE-4038-9EB1-2D8B3F84983E}"/>
    <dgm:cxn modelId="{E1FB2F7B-20E1-433D-8A19-61E8C04D8D6C}" type="presOf" srcId="{334B64E7-4FBF-4D74-B999-FB50E25542D4}" destId="{A6B371FF-01E1-476F-8969-BC3CF11F920A}" srcOrd="0" destOrd="0" presId="urn:microsoft.com/office/officeart/2005/8/layout/process4"/>
    <dgm:cxn modelId="{69EAC090-AC80-4F0F-9841-6B74B4F1A772}" type="presOf" srcId="{F89063D2-3505-45B8-A82D-FA313B8A0E74}" destId="{5398CE31-5F32-479A-A44F-97F95C754FDE}" srcOrd="0" destOrd="0" presId="urn:microsoft.com/office/officeart/2005/8/layout/process4"/>
    <dgm:cxn modelId="{6242E2B7-0E77-4073-9E4C-61BCFA9695E2}" type="presOf" srcId="{570A7F0D-B5EF-4E77-908F-9B3BA19DF1E3}" destId="{ABEC2B79-E97F-4976-9987-B101A14C39BE}" srcOrd="0" destOrd="0" presId="urn:microsoft.com/office/officeart/2005/8/layout/process4"/>
    <dgm:cxn modelId="{FD8DE017-3E70-4530-A5E7-CF53F4ABD6C6}" type="presOf" srcId="{C4C3FAF9-B779-4907-91B9-DE708600E40E}" destId="{9A804C30-A2D5-4D89-8306-6F58D8F4E9BF}" srcOrd="0" destOrd="0" presId="urn:microsoft.com/office/officeart/2005/8/layout/process4"/>
    <dgm:cxn modelId="{A140CACC-6C60-4FDF-9746-686B9EA8234E}" type="presOf" srcId="{F89063D2-3505-45B8-A82D-FA313B8A0E74}" destId="{116E7238-2867-47BE-B35F-B0FA98348594}" srcOrd="1" destOrd="0" presId="urn:microsoft.com/office/officeart/2005/8/layout/process4"/>
    <dgm:cxn modelId="{CA1F9EA6-7439-428F-BF77-A40E3555CCE6}" type="presOf" srcId="{8D027EA0-806F-40A5-8C75-D7E9E067CDAC}" destId="{44B9BA49-6F95-4231-A204-000C39757512}" srcOrd="0" destOrd="0" presId="urn:microsoft.com/office/officeart/2005/8/layout/process4"/>
    <dgm:cxn modelId="{ED3A9A15-0142-4D02-9B25-35AF003F2C05}" type="presOf" srcId="{CA6BF190-5D07-4031-A1C8-7BC872B0112D}" destId="{562084AA-F764-4DB8-9A73-95825D26F338}" srcOrd="0" destOrd="0" presId="urn:microsoft.com/office/officeart/2005/8/layout/process4"/>
    <dgm:cxn modelId="{B681FF8E-F1FB-494C-89DB-FCEB3F9D9BD9}" type="presOf" srcId="{18427F39-910E-41DF-B144-EACD0F894A5B}" destId="{1BA07C15-FA9C-4EF1-8853-BC1A76E1E573}" srcOrd="0" destOrd="0" presId="urn:microsoft.com/office/officeart/2005/8/layout/process4"/>
    <dgm:cxn modelId="{469F2EC5-A433-4378-9D9D-B1952E3301A1}" srcId="{9527BC8D-B5C3-48F1-B592-534DF742E6B1}" destId="{570A7F0D-B5EF-4E77-908F-9B3BA19DF1E3}" srcOrd="1" destOrd="0" parTransId="{3717BE39-F655-4FB5-ABB4-24AED631125D}" sibTransId="{C86DCC10-7B9A-4B6B-8EB9-4E429AEB35FE}"/>
    <dgm:cxn modelId="{76AAB049-5E25-40CC-AE93-C68CA9057C51}" type="presOf" srcId="{C4C3FAF9-B779-4907-91B9-DE708600E40E}" destId="{9963AB31-674B-4339-B229-64C2D6E7AD7F}" srcOrd="1" destOrd="0" presId="urn:microsoft.com/office/officeart/2005/8/layout/process4"/>
    <dgm:cxn modelId="{E85895A0-3EE9-4164-834C-34E649EB2C88}" srcId="{9527BC8D-B5C3-48F1-B592-534DF742E6B1}" destId="{3EA0428B-D078-4642-B0D4-14D61B563B35}" srcOrd="0" destOrd="0" parTransId="{77CB97B5-C17B-409A-9209-7E2286C27C38}" sibTransId="{265C164E-BC92-481D-8D54-C11424D5DD1B}"/>
    <dgm:cxn modelId="{8AB351D6-FC59-4826-A28D-4E050463A82F}" srcId="{F89063D2-3505-45B8-A82D-FA313B8A0E74}" destId="{CE55C5A8-CF0B-4A6A-8F06-CDC8B998B98D}" srcOrd="0" destOrd="0" parTransId="{72E1C3AB-1B5F-4E68-B2FC-5DD9C55902A4}" sibTransId="{14E4A0B9-492D-4A5F-8C87-505144BC38C6}"/>
    <dgm:cxn modelId="{B4FA3B33-9ECA-4E26-BCE0-97EC20808233}" srcId="{9527BC8D-B5C3-48F1-B592-534DF742E6B1}" destId="{20F99B9E-A81A-4AF3-90C3-10ACCE2EFED5}" srcOrd="4" destOrd="0" parTransId="{F143F5B7-E2DF-4559-990A-61A7664B6070}" sibTransId="{93A083B4-443B-4435-83FE-A134657253DD}"/>
    <dgm:cxn modelId="{DF2F4D20-FC0E-491C-97D8-FC7B6721CCF5}" srcId="{20F99B9E-A81A-4AF3-90C3-10ACCE2EFED5}" destId="{18427F39-910E-41DF-B144-EACD0F894A5B}" srcOrd="0" destOrd="0" parTransId="{63EFBE44-4707-4344-9A76-F1C6B95E8A3D}" sibTransId="{FF9575BA-C5E7-451D-8E2E-B83216AB9380}"/>
    <dgm:cxn modelId="{04F1A72C-3397-4C8A-BE0A-81C2BC238A51}" type="presOf" srcId="{20F99B9E-A81A-4AF3-90C3-10ACCE2EFED5}" destId="{64E524B3-FBF3-46FA-85FF-70DDC3AE67C9}" srcOrd="0" destOrd="0" presId="urn:microsoft.com/office/officeart/2005/8/layout/process4"/>
    <dgm:cxn modelId="{EFD77DE3-E1DA-4A1C-B5B0-13D1CD8D5A9D}" srcId="{9527BC8D-B5C3-48F1-B592-534DF742E6B1}" destId="{C4C3FAF9-B779-4907-91B9-DE708600E40E}" srcOrd="2" destOrd="0" parTransId="{B2FB7E89-B5B0-4BC2-9D39-8812A0AD3691}" sibTransId="{48FE371E-C693-4758-9848-F9868CFDA586}"/>
    <dgm:cxn modelId="{0856BF7D-3199-46C4-BCEE-4628B164482A}" type="presOf" srcId="{CE55C5A8-CF0B-4A6A-8F06-CDC8B998B98D}" destId="{81C71E66-B9CC-42B4-86C8-0915A805609C}" srcOrd="0" destOrd="0" presId="urn:microsoft.com/office/officeart/2005/8/layout/process4"/>
    <dgm:cxn modelId="{590E5E05-AF6F-480F-BE15-6A2624C24B31}" type="presOf" srcId="{570A7F0D-B5EF-4E77-908F-9B3BA19DF1E3}" destId="{7AB7EF66-6D0C-414F-AB5A-14F7B3A84420}" srcOrd="1" destOrd="0" presId="urn:microsoft.com/office/officeart/2005/8/layout/process4"/>
    <dgm:cxn modelId="{1CF21B85-2CF6-4DAD-BB0C-9B72E54F303A}" srcId="{3EA0428B-D078-4642-B0D4-14D61B563B35}" destId="{334B64E7-4FBF-4D74-B999-FB50E25542D4}" srcOrd="1" destOrd="0" parTransId="{F6F34F4F-C0BD-4C0A-B596-ADF251A42753}" sibTransId="{DEF4E70F-474C-468C-ACC6-EB9E6486301D}"/>
    <dgm:cxn modelId="{15968421-9D4E-4D8A-B1BB-7F4CDBA16069}" srcId="{3EA0428B-D078-4642-B0D4-14D61B563B35}" destId="{7029C837-C9D5-45D5-ADA2-410DA2AD8CCF}" srcOrd="0" destOrd="0" parTransId="{3C6808D1-2E57-4234-8B0C-8F3475C63DE5}" sibTransId="{AED0EB10-69CA-4BDB-82DB-C4F598EED448}"/>
    <dgm:cxn modelId="{8D3CE7EB-C0CE-4724-B7EC-AB1112036DF5}" type="presOf" srcId="{9527BC8D-B5C3-48F1-B592-534DF742E6B1}" destId="{15B3F8DD-5E3B-4085-B3A6-DEFC833AB70E}" srcOrd="0" destOrd="0" presId="urn:microsoft.com/office/officeart/2005/8/layout/process4"/>
    <dgm:cxn modelId="{647FFF37-B95D-49DF-8510-722EDBC1A4C8}" type="presOf" srcId="{7029C837-C9D5-45D5-ADA2-410DA2AD8CCF}" destId="{64210C0E-EB32-4641-8901-E0A241CB5E09}" srcOrd="0" destOrd="0" presId="urn:microsoft.com/office/officeart/2005/8/layout/process4"/>
    <dgm:cxn modelId="{BDB374A2-F2EB-4F44-8510-22D2179B2018}" srcId="{C4C3FAF9-B779-4907-91B9-DE708600E40E}" destId="{8D027EA0-806F-40A5-8C75-D7E9E067CDAC}" srcOrd="0" destOrd="0" parTransId="{4783149D-7099-41F2-A58D-81A4898BBC98}" sibTransId="{780C165C-4E2D-4E78-B859-1D49469438FC}"/>
    <dgm:cxn modelId="{98C0FCD2-6B46-465C-ACC6-E2B83BB5E308}" srcId="{570A7F0D-B5EF-4E77-908F-9B3BA19DF1E3}" destId="{CA6BF190-5D07-4031-A1C8-7BC872B0112D}" srcOrd="0" destOrd="0" parTransId="{4452B4F2-67D1-4658-AFFE-66078FEF980B}" sibTransId="{3EC99813-BD5A-4642-9C41-3EE35E6367AF}"/>
    <dgm:cxn modelId="{B57382AA-2890-4049-84D9-5BDAFD92F823}" type="presOf" srcId="{3EA0428B-D078-4642-B0D4-14D61B563B35}" destId="{EB77C6FC-933D-47FC-B55B-526F1CC7198D}" srcOrd="0" destOrd="0" presId="urn:microsoft.com/office/officeart/2005/8/layout/process4"/>
    <dgm:cxn modelId="{501FF685-6D87-4103-A926-FB5EDB968619}" type="presParOf" srcId="{15B3F8DD-5E3B-4085-B3A6-DEFC833AB70E}" destId="{35644FA2-8CBA-4A29-B87C-848DE623C84A}" srcOrd="0" destOrd="0" presId="urn:microsoft.com/office/officeart/2005/8/layout/process4"/>
    <dgm:cxn modelId="{21847A3F-7F81-4D9F-A908-095D3F1ECD7E}" type="presParOf" srcId="{35644FA2-8CBA-4A29-B87C-848DE623C84A}" destId="{64E524B3-FBF3-46FA-85FF-70DDC3AE67C9}" srcOrd="0" destOrd="0" presId="urn:microsoft.com/office/officeart/2005/8/layout/process4"/>
    <dgm:cxn modelId="{54065F18-9839-4184-9D3E-B6B4EE9C9114}" type="presParOf" srcId="{35644FA2-8CBA-4A29-B87C-848DE623C84A}" destId="{77586C25-6820-46E9-BDDD-8B608B4EB72F}" srcOrd="1" destOrd="0" presId="urn:microsoft.com/office/officeart/2005/8/layout/process4"/>
    <dgm:cxn modelId="{D9DEAF52-5F15-4124-B600-57D8C05119F1}" type="presParOf" srcId="{35644FA2-8CBA-4A29-B87C-848DE623C84A}" destId="{1E18A2C9-8C47-4FB5-9675-A91BB97A1ACB}" srcOrd="2" destOrd="0" presId="urn:microsoft.com/office/officeart/2005/8/layout/process4"/>
    <dgm:cxn modelId="{B08AE879-70EB-46E1-80E3-070C9F082F19}" type="presParOf" srcId="{1E18A2C9-8C47-4FB5-9675-A91BB97A1ACB}" destId="{1BA07C15-FA9C-4EF1-8853-BC1A76E1E573}" srcOrd="0" destOrd="0" presId="urn:microsoft.com/office/officeart/2005/8/layout/process4"/>
    <dgm:cxn modelId="{60B44400-6A31-4FD0-9BFE-695F9D1CD497}" type="presParOf" srcId="{15B3F8DD-5E3B-4085-B3A6-DEFC833AB70E}" destId="{22C7EE0B-4F35-428B-BF41-2C5309F9D976}" srcOrd="1" destOrd="0" presId="urn:microsoft.com/office/officeart/2005/8/layout/process4"/>
    <dgm:cxn modelId="{5AB79D44-B9B6-4380-A77C-A0C12C6D72B7}" type="presParOf" srcId="{15B3F8DD-5E3B-4085-B3A6-DEFC833AB70E}" destId="{761F230E-D7D3-4AF9-B1B6-F48C474B3CAF}" srcOrd="2" destOrd="0" presId="urn:microsoft.com/office/officeart/2005/8/layout/process4"/>
    <dgm:cxn modelId="{2BD871A8-C6BA-4F86-BC32-92A0E3D891BF}" type="presParOf" srcId="{761F230E-D7D3-4AF9-B1B6-F48C474B3CAF}" destId="{5398CE31-5F32-479A-A44F-97F95C754FDE}" srcOrd="0" destOrd="0" presId="urn:microsoft.com/office/officeart/2005/8/layout/process4"/>
    <dgm:cxn modelId="{C6F07500-275C-49ED-B8CC-9CF19AF49A8B}" type="presParOf" srcId="{761F230E-D7D3-4AF9-B1B6-F48C474B3CAF}" destId="{116E7238-2867-47BE-B35F-B0FA98348594}" srcOrd="1" destOrd="0" presId="urn:microsoft.com/office/officeart/2005/8/layout/process4"/>
    <dgm:cxn modelId="{9D05FF95-6577-4550-98B2-2D1BF68CD4AD}" type="presParOf" srcId="{761F230E-D7D3-4AF9-B1B6-F48C474B3CAF}" destId="{803AE09F-C175-4C60-98F6-ED0190079FE9}" srcOrd="2" destOrd="0" presId="urn:microsoft.com/office/officeart/2005/8/layout/process4"/>
    <dgm:cxn modelId="{53AC18E6-4AD5-426C-8E1F-4F97B09D325B}" type="presParOf" srcId="{803AE09F-C175-4C60-98F6-ED0190079FE9}" destId="{81C71E66-B9CC-42B4-86C8-0915A805609C}" srcOrd="0" destOrd="0" presId="urn:microsoft.com/office/officeart/2005/8/layout/process4"/>
    <dgm:cxn modelId="{E9DD080B-5DCB-4B48-AD65-A9AEAC6EFC72}" type="presParOf" srcId="{15B3F8DD-5E3B-4085-B3A6-DEFC833AB70E}" destId="{9FA61E8E-8C35-426C-9282-F41B46DC1802}" srcOrd="3" destOrd="0" presId="urn:microsoft.com/office/officeart/2005/8/layout/process4"/>
    <dgm:cxn modelId="{4A2819CA-E0EE-47C8-B6C9-C60C1F8DDF2F}" type="presParOf" srcId="{15B3F8DD-5E3B-4085-B3A6-DEFC833AB70E}" destId="{D59C472B-7C28-4066-9777-2D4D7B033A61}" srcOrd="4" destOrd="0" presId="urn:microsoft.com/office/officeart/2005/8/layout/process4"/>
    <dgm:cxn modelId="{D483CDE3-3D7D-48DF-AC0D-D1C391D67599}" type="presParOf" srcId="{D59C472B-7C28-4066-9777-2D4D7B033A61}" destId="{9A804C30-A2D5-4D89-8306-6F58D8F4E9BF}" srcOrd="0" destOrd="0" presId="urn:microsoft.com/office/officeart/2005/8/layout/process4"/>
    <dgm:cxn modelId="{C6078508-A667-4E44-9B3E-D2FB2B2C1450}" type="presParOf" srcId="{D59C472B-7C28-4066-9777-2D4D7B033A61}" destId="{9963AB31-674B-4339-B229-64C2D6E7AD7F}" srcOrd="1" destOrd="0" presId="urn:microsoft.com/office/officeart/2005/8/layout/process4"/>
    <dgm:cxn modelId="{34A7C2DE-2AAE-413C-90E6-192F3E55891C}" type="presParOf" srcId="{D59C472B-7C28-4066-9777-2D4D7B033A61}" destId="{B2A6571A-7A01-45F4-BFDC-B35BFECB67D4}" srcOrd="2" destOrd="0" presId="urn:microsoft.com/office/officeart/2005/8/layout/process4"/>
    <dgm:cxn modelId="{2AAB02B0-F949-4767-B9A9-4FBE23781BAF}" type="presParOf" srcId="{B2A6571A-7A01-45F4-BFDC-B35BFECB67D4}" destId="{44B9BA49-6F95-4231-A204-000C39757512}" srcOrd="0" destOrd="0" presId="urn:microsoft.com/office/officeart/2005/8/layout/process4"/>
    <dgm:cxn modelId="{EB5D5ED3-F1A2-4244-963A-20B14BBAECAB}" type="presParOf" srcId="{15B3F8DD-5E3B-4085-B3A6-DEFC833AB70E}" destId="{F4BB2974-ED3F-4C76-BD98-673F3CC67249}" srcOrd="5" destOrd="0" presId="urn:microsoft.com/office/officeart/2005/8/layout/process4"/>
    <dgm:cxn modelId="{393D9911-267A-4D08-9FE3-E66D576655AF}" type="presParOf" srcId="{15B3F8DD-5E3B-4085-B3A6-DEFC833AB70E}" destId="{920F0B5B-5663-4E37-AD16-BCF26CB6CDD4}" srcOrd="6" destOrd="0" presId="urn:microsoft.com/office/officeart/2005/8/layout/process4"/>
    <dgm:cxn modelId="{17A484AB-4DAF-475A-8460-34C8119023D5}" type="presParOf" srcId="{920F0B5B-5663-4E37-AD16-BCF26CB6CDD4}" destId="{ABEC2B79-E97F-4976-9987-B101A14C39BE}" srcOrd="0" destOrd="0" presId="urn:microsoft.com/office/officeart/2005/8/layout/process4"/>
    <dgm:cxn modelId="{A531A3AB-FE51-4AA2-AD0E-5D53C82443D9}" type="presParOf" srcId="{920F0B5B-5663-4E37-AD16-BCF26CB6CDD4}" destId="{7AB7EF66-6D0C-414F-AB5A-14F7B3A84420}" srcOrd="1" destOrd="0" presId="urn:microsoft.com/office/officeart/2005/8/layout/process4"/>
    <dgm:cxn modelId="{A0BE7676-04FF-47B4-8408-E0BB56CB5CF5}" type="presParOf" srcId="{920F0B5B-5663-4E37-AD16-BCF26CB6CDD4}" destId="{1E65FBE7-B63A-4813-8923-7C21EC8F2358}" srcOrd="2" destOrd="0" presId="urn:microsoft.com/office/officeart/2005/8/layout/process4"/>
    <dgm:cxn modelId="{B3C16E8D-5D1F-4857-BD6A-C7A8355B4255}" type="presParOf" srcId="{1E65FBE7-B63A-4813-8923-7C21EC8F2358}" destId="{562084AA-F764-4DB8-9A73-95825D26F338}" srcOrd="0" destOrd="0" presId="urn:microsoft.com/office/officeart/2005/8/layout/process4"/>
    <dgm:cxn modelId="{7509E1B4-5BB4-49C5-ABC7-96BC653EA6CE}" type="presParOf" srcId="{15B3F8DD-5E3B-4085-B3A6-DEFC833AB70E}" destId="{59E2C416-F247-4A05-9C66-2457E26E8418}" srcOrd="7" destOrd="0" presId="urn:microsoft.com/office/officeart/2005/8/layout/process4"/>
    <dgm:cxn modelId="{97B8B7B5-87AC-4332-B50E-6AC7157E9FDA}" type="presParOf" srcId="{15B3F8DD-5E3B-4085-B3A6-DEFC833AB70E}" destId="{3313B365-4B00-4F03-AC3D-E98F12B94B76}" srcOrd="8" destOrd="0" presId="urn:microsoft.com/office/officeart/2005/8/layout/process4"/>
    <dgm:cxn modelId="{44A1CD5E-5F2F-4267-82A9-2EC2CD5F240F}" type="presParOf" srcId="{3313B365-4B00-4F03-AC3D-E98F12B94B76}" destId="{EB77C6FC-933D-47FC-B55B-526F1CC7198D}" srcOrd="0" destOrd="0" presId="urn:microsoft.com/office/officeart/2005/8/layout/process4"/>
    <dgm:cxn modelId="{5D801660-C209-456F-B009-7C1EF80D3F03}" type="presParOf" srcId="{3313B365-4B00-4F03-AC3D-E98F12B94B76}" destId="{9CB3679D-0078-4D17-9246-FF24F4049641}" srcOrd="1" destOrd="0" presId="urn:microsoft.com/office/officeart/2005/8/layout/process4"/>
    <dgm:cxn modelId="{FF87289F-ABC5-45B9-A42A-AE946145045F}" type="presParOf" srcId="{3313B365-4B00-4F03-AC3D-E98F12B94B76}" destId="{264BCB13-9121-4160-84C2-71EECC15946C}" srcOrd="2" destOrd="0" presId="urn:microsoft.com/office/officeart/2005/8/layout/process4"/>
    <dgm:cxn modelId="{E34F102E-9DDA-4ABE-BEE2-0EA7995AFFAA}" type="presParOf" srcId="{264BCB13-9121-4160-84C2-71EECC15946C}" destId="{64210C0E-EB32-4641-8901-E0A241CB5E09}" srcOrd="0" destOrd="0" presId="urn:microsoft.com/office/officeart/2005/8/layout/process4"/>
    <dgm:cxn modelId="{F6A0F7A1-ED6A-4A10-AD4F-D26F462C26E7}" type="presParOf" srcId="{264BCB13-9121-4160-84C2-71EECC15946C}" destId="{A6B371FF-01E1-476F-8969-BC3CF11F920A}" srcOrd="1" destOrd="0" presId="urn:microsoft.com/office/officeart/2005/8/layout/process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797E7640-3CC9-41F9-AACC-230FA14D90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6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 smtClean="0"/>
              <a:t>Textmasterformate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510BF51A-DFCD-407E-A8B3-AD8F24CFA087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7B092A-2C5D-4833-945A-8B19C1785A22}" type="slidenum">
              <a:rPr lang="de-DE"/>
              <a:pPr>
                <a:defRPr/>
              </a:pPr>
              <a:t>2</a:t>
            </a:fld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C3F4CC-2F6F-492B-8B2A-2502D14EB4F8}" type="slidenum">
              <a:rPr lang="de-DE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B01B71-D2B7-40AC-912B-5A2BB2A21D64}" type="slidenum">
              <a:rPr lang="de-DE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0656A0-413E-412B-B99C-9E0134057AE6}" type="slidenum">
              <a:rPr lang="de-DE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94396C-C3D5-4CAB-90F9-BC3A75254C81}" type="slidenum">
              <a:rPr lang="de-DE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E0BC3E-A22C-4A28-AE0D-3A2EA9C6D247}" type="slidenum">
              <a:rPr lang="de-DE"/>
              <a:pPr>
                <a:defRPr/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506800-FEF1-48CC-9E29-70A8A9118927}" type="slidenum">
              <a:rPr lang="de-DE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7BF5FE-09B6-43F1-91C9-7AF3C9220D1C}" type="slidenum">
              <a:rPr lang="de-DE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C62380-BD48-49B2-AE36-03C006C06E89}" type="slidenum">
              <a:rPr lang="de-DE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FFFB23-F3D7-4446-AE53-B8DBC3E91A39}" type="slidenum">
              <a:rPr lang="de-DE"/>
              <a:pPr>
                <a:defRPr/>
              </a:pPr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12EC12-8230-4AD2-85DB-9EEB9DE0BF20}" type="slidenum">
              <a:rPr lang="de-DE"/>
              <a:pPr>
                <a:defRPr/>
              </a:pPr>
              <a:t>17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8" y="4271973"/>
            <a:ext cx="7485063" cy="1081087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8" y="5284789"/>
            <a:ext cx="7510463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6" y="1489075"/>
            <a:ext cx="4186239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8" y="1489075"/>
            <a:ext cx="4186237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38" y="252415"/>
            <a:ext cx="2130425" cy="55499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6" y="252415"/>
            <a:ext cx="6242051" cy="55499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20BAF-E810-431B-8E62-6F18D9E21D64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5A7D7-F852-4F93-97DD-7ED6047E2062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49D56-4D1B-4F89-B8F8-7E465E99DD1E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7FA7A-D4C6-4AFA-9D5B-2E7CB5734FA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E2868-90A1-42CB-8BA0-9628E744F538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10E67-9E13-41B1-A988-11B056F6EA91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1A0AD-DDFE-4C91-BCBA-5450A426E25B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09A7D-B716-4F70-969D-E480E433BA49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3FB10-80CB-4EEC-BDCA-1CB4559C9DDF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08134-4367-46B4-BCAC-F4D8B1BBFCD6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1A867-9D9F-4E5B-BB08-BEFA25F12606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F94DC-B89D-42DE-AD9B-1B3508B2ED61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4AAAD-7001-4A8D-A437-1C7EFB957263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E6B51-94E4-4167-A036-5396B31D1DC6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68F41-7CB6-42E6-8595-BE126F8C49B6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67CA0-427B-46F5-8798-333B8FB657DF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8F1A9-EE93-4590-BEE8-1A121648AB27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ED992-FA44-4161-A746-E54ADFC85B38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AA10B-E2E5-4CD4-9D60-27B0F8DE5A96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C2C99-08FA-401F-8C20-F0FA7369D2CA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D441-8B43-44A3-B5AA-A4D799BEA0EE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87B8D-CF67-4742-8A2B-4B5B5760F1A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8" y="4271973"/>
            <a:ext cx="7485063" cy="1081087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8" y="5284789"/>
            <a:ext cx="7510463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6" y="1489075"/>
            <a:ext cx="4186239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8" y="1489075"/>
            <a:ext cx="4186237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38" y="252415"/>
            <a:ext cx="2130425" cy="55499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6" y="252415"/>
            <a:ext cx="6242051" cy="55499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8" y="4271973"/>
            <a:ext cx="7485063" cy="1081087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8" y="5284789"/>
            <a:ext cx="7510463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6" y="1489075"/>
            <a:ext cx="4186239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8" y="1489075"/>
            <a:ext cx="4186237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38" y="252415"/>
            <a:ext cx="2130425" cy="55499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6" y="252415"/>
            <a:ext cx="6242051" cy="55499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8" y="4271973"/>
            <a:ext cx="7485063" cy="1081087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8" y="5284789"/>
            <a:ext cx="7510463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</p:cSld>
  <p:clrMapOvr>
    <a:masterClrMapping/>
  </p:clrMapOvr>
  <p:hf hd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6" y="1489075"/>
            <a:ext cx="4186239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8" y="1489075"/>
            <a:ext cx="4186237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38" y="252415"/>
            <a:ext cx="2130425" cy="55499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6" y="252415"/>
            <a:ext cx="6242051" cy="55499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2BB46-9322-42E2-AC1B-B2BE44722E78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78CE9-BBCE-4B20-980D-92DA117C03E4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7DFF9-1FED-4F86-9976-27622BB9B19E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EAED5-D93F-4D66-AE0F-6D0F4DB5ED11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  <p:hf hd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B8472-0483-4E78-A8DF-C1B6BDA23ADA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E9F79-B940-4FC7-B3FE-0BDCE69AF9FF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1066C-B5CE-42BB-B2BA-89A26B5C4578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E5A52-CD66-4AC5-8039-B9C770AF7471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116B3-D2C5-476B-A6AA-4627294DC137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ECFC3-0821-4A71-A119-40A689082AD9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AECA6-EAE1-4BD0-8A1A-CA0A68778741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256FD-F59B-452D-BC59-67223057D0CF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5817B-EC0B-4824-8C86-CB56C3BC04CF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0B197-01AB-4F5E-8B05-9FB323BFD568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BB066-61E3-4FB4-B81D-597DC93606A9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A67E-69F0-4160-A8E1-761E100794E2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E53FE-E7C9-4C30-B079-339B2FCB2FB6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510C2-4797-463C-9176-321C8C45EB1F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8237B-533C-4651-A4C5-67C7EC043827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A40DE-F239-4309-B279-CD48BFA52F84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485BD-CB7B-49C5-B873-AE793C77707A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D2094-58CA-4E6D-8999-A1BAF5FD17C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8" y="4271973"/>
            <a:ext cx="7485063" cy="1081087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8" y="5284789"/>
            <a:ext cx="7510463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</p:cSld>
  <p:clrMapOvr>
    <a:masterClrMapping/>
  </p:clrMapOvr>
  <p:hf hd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6" y="1489075"/>
            <a:ext cx="4186239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8" y="1489075"/>
            <a:ext cx="4186237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38" y="252415"/>
            <a:ext cx="2130425" cy="55499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6" y="252415"/>
            <a:ext cx="6242051" cy="55499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8" y="4271973"/>
            <a:ext cx="7485063" cy="1081087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8" y="5284789"/>
            <a:ext cx="7510463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</p:cSld>
  <p:clrMapOvr>
    <a:masterClrMapping/>
  </p:clrMapOvr>
  <p:hf hd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6" y="1489075"/>
            <a:ext cx="4186239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8" y="1489075"/>
            <a:ext cx="4186237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38" y="252415"/>
            <a:ext cx="2130425" cy="55499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6" y="252415"/>
            <a:ext cx="6242051" cy="55499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8" y="4271973"/>
            <a:ext cx="7485063" cy="1081087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8" y="5284789"/>
            <a:ext cx="7510463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</p:spTree>
  </p:cSld>
  <p:clrMapOvr>
    <a:masterClrMapping/>
  </p:clrMapOvr>
  <p:hf hd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95276" y="1489075"/>
            <a:ext cx="4186239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33918" y="1489075"/>
            <a:ext cx="4186237" cy="431323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1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60" y="273056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1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89738" y="252415"/>
            <a:ext cx="2130425" cy="55499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95276" y="252415"/>
            <a:ext cx="6242051" cy="55499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0"/>
          </p:nvPr>
        </p:nvSpPr>
        <p:spPr>
          <a:xfrm>
            <a:off x="3124200" y="6365875"/>
            <a:ext cx="2895600" cy="2476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diagramLayout" Target="../diagrams/layout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diagramData" Target="../diagrams/data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diagramColors" Target="../diagrams/colors2.xml"/><Relationship Id="rId2" Type="http://schemas.openxmlformats.org/officeDocument/2006/relationships/slideLayout" Target="../slideLayouts/slideLayout24.xml"/><Relationship Id="rId16" Type="http://schemas.openxmlformats.org/officeDocument/2006/relationships/diagramQuickStyle" Target="../diagrams/quickStyl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diagramLayout" Target="../diagrams/layout2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diagramData" Target="../diagrams/data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diagramColors" Target="../diagrams/colors3.xml"/><Relationship Id="rId2" Type="http://schemas.openxmlformats.org/officeDocument/2006/relationships/slideLayout" Target="../slideLayouts/slideLayout35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diagramLayout" Target="../diagrams/layout3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diagramData" Target="../diagrams/data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diagramColors" Target="../diagrams/colors4.xml"/><Relationship Id="rId2" Type="http://schemas.openxmlformats.org/officeDocument/2006/relationships/slideLayout" Target="../slideLayouts/slideLayout46.xml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diagramLayout" Target="../diagrams/layout4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diagramData" Target="../diagrams/data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diagramData" Target="../diagrams/data5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diagramQuickStyle" Target="../diagrams/quickStyle5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diagramLayout" Target="../diagrams/layout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diagramColors" Target="../diagrams/colors6.xml"/><Relationship Id="rId2" Type="http://schemas.openxmlformats.org/officeDocument/2006/relationships/slideLayout" Target="../slideLayouts/slideLayout68.xml"/><Relationship Id="rId16" Type="http://schemas.openxmlformats.org/officeDocument/2006/relationships/diagramQuickStyle" Target="../diagrams/quickStyle6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diagramLayout" Target="../diagrams/layout6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diagramData" Target="../diagrams/data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17" Type="http://schemas.openxmlformats.org/officeDocument/2006/relationships/diagramColors" Target="../diagrams/colors7.xml"/><Relationship Id="rId2" Type="http://schemas.openxmlformats.org/officeDocument/2006/relationships/slideLayout" Target="../slideLayouts/slideLayout79.xml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diagramLayout" Target="../diagrams/layout7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diagramData" Target="../diagrams/data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17" Type="http://schemas.openxmlformats.org/officeDocument/2006/relationships/diagramColors" Target="../diagrams/colors8.xml"/><Relationship Id="rId2" Type="http://schemas.openxmlformats.org/officeDocument/2006/relationships/slideLayout" Target="../slideLayouts/slideLayout90.xml"/><Relationship Id="rId16" Type="http://schemas.openxmlformats.org/officeDocument/2006/relationships/diagramQuickStyle" Target="../diagrams/quickStyle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diagramLayout" Target="../diagrams/layout8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diagramData" Target="../diagrams/data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01600" y="6410325"/>
            <a:ext cx="457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A5505C2-84A0-40FC-8999-6C957D13FB69}" type="slidenum">
              <a:rPr lang="de-DE" sz="1000">
                <a:cs typeface="Arial" charset="0"/>
              </a:rPr>
              <a:pPr>
                <a:defRPr/>
              </a:pPr>
              <a:t>‹#›</a:t>
            </a:fld>
            <a:endParaRPr lang="de-DE" sz="1000" dirty="0">
              <a:cs typeface="Arial" charset="0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382" r:id="rId1"/>
    <p:sldLayoutId id="2147489353" r:id="rId2"/>
    <p:sldLayoutId id="2147489383" r:id="rId3"/>
    <p:sldLayoutId id="2147489384" r:id="rId4"/>
    <p:sldLayoutId id="2147489385" r:id="rId5"/>
    <p:sldLayoutId id="2147489386" r:id="rId6"/>
    <p:sldLayoutId id="2147489387" r:id="rId7"/>
    <p:sldLayoutId id="2147489388" r:id="rId8"/>
    <p:sldLayoutId id="2147489389" r:id="rId9"/>
    <p:sldLayoutId id="2147489390" r:id="rId10"/>
    <p:sldLayoutId id="214748939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Arial" pitchFamily="34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Arial" pitchFamily="34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2051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fld id="{FCA7A3FC-E51C-4CFE-8884-71F71702A9DE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fld id="{BC1BDFF1-4EAE-463E-B1A9-C79C79598F05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354" r:id="rId1"/>
    <p:sldLayoutId id="2147489355" r:id="rId2"/>
    <p:sldLayoutId id="2147489356" r:id="rId3"/>
    <p:sldLayoutId id="2147489357" r:id="rId4"/>
    <p:sldLayoutId id="2147489358" r:id="rId5"/>
    <p:sldLayoutId id="2147489359" r:id="rId6"/>
    <p:sldLayoutId id="2147489360" r:id="rId7"/>
    <p:sldLayoutId id="2147489361" r:id="rId8"/>
    <p:sldLayoutId id="2147489362" r:id="rId9"/>
    <p:sldLayoutId id="2147489363" r:id="rId10"/>
    <p:sldLayoutId id="21474893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01600" y="6410325"/>
            <a:ext cx="457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40A3D2E-E48B-472E-91A3-C831964B0B79}" type="slidenum">
              <a:rPr lang="de-DE" sz="1000">
                <a:solidFill>
                  <a:prstClr val="black"/>
                </a:solidFill>
                <a:cs typeface="Arial" charset="0"/>
              </a:rPr>
              <a:pPr>
                <a:defRPr/>
              </a:pPr>
              <a:t>‹#›</a:t>
            </a:fld>
            <a:endParaRPr lang="de-DE" sz="10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392" r:id="rId1"/>
    <p:sldLayoutId id="2147489365" r:id="rId2"/>
    <p:sldLayoutId id="2147489393" r:id="rId3"/>
    <p:sldLayoutId id="2147489394" r:id="rId4"/>
    <p:sldLayoutId id="2147489395" r:id="rId5"/>
    <p:sldLayoutId id="2147489396" r:id="rId6"/>
    <p:sldLayoutId id="2147489397" r:id="rId7"/>
    <p:sldLayoutId id="2147489398" r:id="rId8"/>
    <p:sldLayoutId id="2147489399" r:id="rId9"/>
    <p:sldLayoutId id="2147489400" r:id="rId10"/>
    <p:sldLayoutId id="214748940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Arial" pitchFamily="34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Arial" pitchFamily="34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01600" y="6410325"/>
            <a:ext cx="457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62F43D6-9DBD-497F-AD81-882D0A853394}" type="slidenum">
              <a:rPr lang="de-DE" sz="1000">
                <a:solidFill>
                  <a:prstClr val="black"/>
                </a:solidFill>
                <a:cs typeface="Arial" charset="0"/>
              </a:rPr>
              <a:pPr>
                <a:defRPr/>
              </a:pPr>
              <a:t>‹#›</a:t>
            </a:fld>
            <a:endParaRPr lang="de-DE" sz="10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402" r:id="rId1"/>
    <p:sldLayoutId id="2147489366" r:id="rId2"/>
    <p:sldLayoutId id="2147489403" r:id="rId3"/>
    <p:sldLayoutId id="2147489404" r:id="rId4"/>
    <p:sldLayoutId id="2147489405" r:id="rId5"/>
    <p:sldLayoutId id="2147489406" r:id="rId6"/>
    <p:sldLayoutId id="2147489407" r:id="rId7"/>
    <p:sldLayoutId id="2147489408" r:id="rId8"/>
    <p:sldLayoutId id="2147489409" r:id="rId9"/>
    <p:sldLayoutId id="2147489410" r:id="rId10"/>
    <p:sldLayoutId id="214748941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Arial" pitchFamily="34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Arial" pitchFamily="34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5124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01600" y="6410325"/>
            <a:ext cx="457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EF87E0D-C5B5-4044-ABD8-52E3AA403714}" type="slidenum">
              <a:rPr lang="de-DE" sz="1000">
                <a:solidFill>
                  <a:prstClr val="black"/>
                </a:solidFill>
                <a:cs typeface="Arial" charset="0"/>
              </a:rPr>
              <a:pPr>
                <a:defRPr/>
              </a:pPr>
              <a:t>‹#›</a:t>
            </a:fld>
            <a:endParaRPr lang="de-DE" sz="10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412" r:id="rId1"/>
    <p:sldLayoutId id="2147489367" r:id="rId2"/>
    <p:sldLayoutId id="2147489413" r:id="rId3"/>
    <p:sldLayoutId id="2147489414" r:id="rId4"/>
    <p:sldLayoutId id="2147489415" r:id="rId5"/>
    <p:sldLayoutId id="2147489416" r:id="rId6"/>
    <p:sldLayoutId id="2147489417" r:id="rId7"/>
    <p:sldLayoutId id="2147489418" r:id="rId8"/>
    <p:sldLayoutId id="2147489419" r:id="rId9"/>
    <p:sldLayoutId id="2147489420" r:id="rId10"/>
    <p:sldLayoutId id="214748942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Arial" pitchFamily="34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Arial" pitchFamily="34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14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fld id="{EA9E4628-7F53-4EDB-9EC3-342B561E972D}" type="datetimeFigureOut">
              <a:rPr lang="tr-TR"/>
              <a:pPr>
                <a:defRPr/>
              </a:pPr>
              <a:t>02.05.2009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charset="0"/>
              </a:defRPr>
            </a:lvl1pPr>
          </a:lstStyle>
          <a:p>
            <a:pPr>
              <a:defRPr/>
            </a:pPr>
            <a:fld id="{27123CFC-5365-4323-9139-690DEEBECF28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  <p:sp>
        <p:nvSpPr>
          <p:cNvPr id="7" name="6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solidFill>
                <a:prstClr val="black"/>
              </a:solidFill>
              <a:cs typeface="Arial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368" r:id="rId1"/>
    <p:sldLayoutId id="2147489369" r:id="rId2"/>
    <p:sldLayoutId id="2147489370" r:id="rId3"/>
    <p:sldLayoutId id="2147489371" r:id="rId4"/>
    <p:sldLayoutId id="2147489372" r:id="rId5"/>
    <p:sldLayoutId id="2147489373" r:id="rId6"/>
    <p:sldLayoutId id="2147489374" r:id="rId7"/>
    <p:sldLayoutId id="2147489375" r:id="rId8"/>
    <p:sldLayoutId id="2147489376" r:id="rId9"/>
    <p:sldLayoutId id="2147489377" r:id="rId10"/>
    <p:sldLayoutId id="21474893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7172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01600" y="6410325"/>
            <a:ext cx="457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64AEF4D-DBF9-4DF9-A1F5-9B6B46F7E44B}" type="slidenum">
              <a:rPr lang="de-DE" sz="1000">
                <a:solidFill>
                  <a:prstClr val="black"/>
                </a:solidFill>
                <a:cs typeface="Arial" charset="0"/>
              </a:rPr>
              <a:pPr>
                <a:defRPr/>
              </a:pPr>
              <a:t>‹#›</a:t>
            </a:fld>
            <a:endParaRPr lang="de-DE" sz="10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422" r:id="rId1"/>
    <p:sldLayoutId id="2147489379" r:id="rId2"/>
    <p:sldLayoutId id="2147489423" r:id="rId3"/>
    <p:sldLayoutId id="2147489424" r:id="rId4"/>
    <p:sldLayoutId id="2147489425" r:id="rId5"/>
    <p:sldLayoutId id="2147489426" r:id="rId6"/>
    <p:sldLayoutId id="2147489427" r:id="rId7"/>
    <p:sldLayoutId id="2147489428" r:id="rId8"/>
    <p:sldLayoutId id="2147489429" r:id="rId9"/>
    <p:sldLayoutId id="2147489430" r:id="rId10"/>
    <p:sldLayoutId id="214748943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Arial" pitchFamily="34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Arial" pitchFamily="34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01600" y="6410325"/>
            <a:ext cx="457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46BED37-697B-4BE7-85FE-842B3B7BB839}" type="slidenum">
              <a:rPr lang="de-DE" sz="1000">
                <a:solidFill>
                  <a:prstClr val="black"/>
                </a:solidFill>
                <a:cs typeface="Arial" charset="0"/>
              </a:rPr>
              <a:pPr>
                <a:defRPr/>
              </a:pPr>
              <a:t>‹#›</a:t>
            </a:fld>
            <a:endParaRPr lang="de-DE" sz="1000" dirty="0">
              <a:solidFill>
                <a:prstClr val="black"/>
              </a:solidFill>
              <a:cs typeface="Arial" charset="0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432" r:id="rId1"/>
    <p:sldLayoutId id="2147489380" r:id="rId2"/>
    <p:sldLayoutId id="2147489433" r:id="rId3"/>
    <p:sldLayoutId id="2147489434" r:id="rId4"/>
    <p:sldLayoutId id="2147489435" r:id="rId5"/>
    <p:sldLayoutId id="2147489436" r:id="rId6"/>
    <p:sldLayoutId id="2147489437" r:id="rId7"/>
    <p:sldLayoutId id="2147489438" r:id="rId8"/>
    <p:sldLayoutId id="2147489439" r:id="rId9"/>
    <p:sldLayoutId id="2147489440" r:id="rId10"/>
    <p:sldLayoutId id="214748944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Arial" pitchFamily="34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Arial" pitchFamily="34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Yuvarlatılmış Çapraz Köşeli Dikdörtgen"/>
          <p:cNvSpPr/>
          <p:nvPr/>
        </p:nvSpPr>
        <p:spPr bwMode="auto">
          <a:xfrm>
            <a:off x="79375" y="6321425"/>
            <a:ext cx="8959850" cy="366713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tr-TR" dirty="0">
              <a:cs typeface="+mn-cs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gray">
          <a:xfrm>
            <a:off x="101600" y="6410325"/>
            <a:ext cx="4572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BFD9056-513A-45C2-8F1A-BF4FF4C27E66}" type="slidenum">
              <a:rPr lang="de-DE" sz="1000">
                <a:cs typeface="Arial" charset="0"/>
              </a:rPr>
              <a:pPr>
                <a:defRPr/>
              </a:pPr>
              <a:t>‹#›</a:t>
            </a:fld>
            <a:endParaRPr lang="de-DE" sz="1000" dirty="0">
              <a:cs typeface="Arial" charset="0"/>
            </a:endParaRPr>
          </a:p>
        </p:txBody>
      </p:sp>
      <p:graphicFrame>
        <p:nvGraphicFramePr>
          <p:cNvPr id="8" name="7 Diyagram"/>
          <p:cNvGraphicFramePr/>
          <p:nvPr/>
        </p:nvGraphicFramePr>
        <p:xfrm>
          <a:off x="5849015" y="6400802"/>
          <a:ext cx="3121571" cy="232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9442" r:id="rId1"/>
    <p:sldLayoutId id="2147489381" r:id="rId2"/>
    <p:sldLayoutId id="2147489443" r:id="rId3"/>
    <p:sldLayoutId id="2147489444" r:id="rId4"/>
    <p:sldLayoutId id="2147489445" r:id="rId5"/>
    <p:sldLayoutId id="2147489446" r:id="rId6"/>
    <p:sldLayoutId id="2147489447" r:id="rId7"/>
    <p:sldLayoutId id="2147489448" r:id="rId8"/>
    <p:sldLayoutId id="2147489449" r:id="rId9"/>
    <p:sldLayoutId id="2147489450" r:id="rId10"/>
    <p:sldLayoutId id="214748945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itchFamily="2" charset="2"/>
        <a:buChar char="§"/>
        <a:defRPr sz="20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 sz="2800">
          <a:solidFill>
            <a:schemeClr val="tx1"/>
          </a:solidFill>
          <a:latin typeface="Arial" pitchFamily="34" charset="0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 sz="2400">
          <a:solidFill>
            <a:schemeClr val="tx1"/>
          </a:solidFill>
          <a:latin typeface="Arial" pitchFamily="34" charset="0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 sz="2000">
          <a:solidFill>
            <a:schemeClr val="tx1"/>
          </a:solidFill>
          <a:latin typeface="Arial" pitchFamily="34" charset="0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 sz="2000">
          <a:solidFill>
            <a:schemeClr val="tx1"/>
          </a:solidFill>
          <a:latin typeface="Arial" pitchFamily="34" charset="0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liyet.com.tr/content/galeri/yeni/goster.asp?prm=0,7852122&amp;id=62&amp;galeriid=391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liyet.com.tr/content/galeri/yeni/goster.asp?prm=0,2613683&amp;id=18&amp;galeriid=387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lliyet.com.tr/content/galeri/yeni/goster.asp?prm=0,2613683&amp;id=26&amp;galeriid=387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Data" Target="../diagrams/data11.xml"/><Relationship Id="rId7" Type="http://schemas.openxmlformats.org/officeDocument/2006/relationships/diagramData" Target="../diagrams/data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10" Type="http://schemas.openxmlformats.org/officeDocument/2006/relationships/diagramColors" Target="../diagrams/colors12.xml"/><Relationship Id="rId4" Type="http://schemas.openxmlformats.org/officeDocument/2006/relationships/diagramLayout" Target="../diagrams/layout11.xml"/><Relationship Id="rId9" Type="http://schemas.openxmlformats.org/officeDocument/2006/relationships/diagramQuickStyle" Target="../diagrams/quickStyle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48.xml"/><Relationship Id="rId5" Type="http://schemas.openxmlformats.org/officeDocument/2006/relationships/slide" Target="slide44.xml"/><Relationship Id="rId4" Type="http://schemas.openxmlformats.org/officeDocument/2006/relationships/slide" Target="slide4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slide" Target="slide50.xml"/><Relationship Id="rId7" Type="http://schemas.openxmlformats.org/officeDocument/2006/relationships/slide" Target="slide44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48.xml"/><Relationship Id="rId5" Type="http://schemas.openxmlformats.org/officeDocument/2006/relationships/slide" Target="slide49.xml"/><Relationship Id="rId4" Type="http://schemas.openxmlformats.org/officeDocument/2006/relationships/slide" Target="slide51.xml"/><Relationship Id="rId9" Type="http://schemas.openxmlformats.org/officeDocument/2006/relationships/slide" Target="slide4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3" Type="http://schemas.openxmlformats.org/officeDocument/2006/relationships/slide" Target="slide39.xml"/><Relationship Id="rId7" Type="http://schemas.openxmlformats.org/officeDocument/2006/relationships/slide" Target="slide42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46.xml"/><Relationship Id="rId5" Type="http://schemas.openxmlformats.org/officeDocument/2006/relationships/slide" Target="slide48.xml"/><Relationship Id="rId4" Type="http://schemas.openxmlformats.org/officeDocument/2006/relationships/slide" Target="slide50.xml"/><Relationship Id="rId9" Type="http://schemas.openxmlformats.org/officeDocument/2006/relationships/slide" Target="slide4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42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48.xml"/><Relationship Id="rId5" Type="http://schemas.openxmlformats.org/officeDocument/2006/relationships/slide" Target="slide44.xml"/><Relationship Id="rId4" Type="http://schemas.openxmlformats.org/officeDocument/2006/relationships/slide" Target="slide4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45.xml"/><Relationship Id="rId5" Type="http://schemas.openxmlformats.org/officeDocument/2006/relationships/slide" Target="slide47.xml"/><Relationship Id="rId4" Type="http://schemas.openxmlformats.org/officeDocument/2006/relationships/slide" Target="slide4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6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50.xml"/><Relationship Id="rId5" Type="http://schemas.openxmlformats.org/officeDocument/2006/relationships/slide" Target="slide48.xml"/><Relationship Id="rId4" Type="http://schemas.openxmlformats.org/officeDocument/2006/relationships/slide" Target="slide4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7" Type="http://schemas.openxmlformats.org/officeDocument/2006/relationships/slide" Target="slide45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51.xml"/><Relationship Id="rId5" Type="http://schemas.openxmlformats.org/officeDocument/2006/relationships/slide" Target="slide48.xml"/><Relationship Id="rId4" Type="http://schemas.openxmlformats.org/officeDocument/2006/relationships/slide" Target="slide4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3" Type="http://schemas.openxmlformats.org/officeDocument/2006/relationships/slide" Target="slide41.xml"/><Relationship Id="rId7" Type="http://schemas.openxmlformats.org/officeDocument/2006/relationships/slide" Target="slide47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68.xml"/><Relationship Id="rId6" Type="http://schemas.openxmlformats.org/officeDocument/2006/relationships/slide" Target="slide45.xml"/><Relationship Id="rId5" Type="http://schemas.openxmlformats.org/officeDocument/2006/relationships/slide" Target="slide51.xml"/><Relationship Id="rId4" Type="http://schemas.openxmlformats.org/officeDocument/2006/relationships/slide" Target="slide48.xml"/><Relationship Id="rId9" Type="http://schemas.openxmlformats.org/officeDocument/2006/relationships/slide" Target="slide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7" Type="http://schemas.openxmlformats.org/officeDocument/2006/relationships/image" Target="../media/image28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7" Type="http://schemas.openxmlformats.org/officeDocument/2006/relationships/image" Target="../media/image34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20.gif"/><Relationship Id="rId7" Type="http://schemas.openxmlformats.org/officeDocument/2006/relationships/image" Target="../media/image38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image" Target="../media/image35.gif"/><Relationship Id="rId9" Type="http://schemas.openxmlformats.org/officeDocument/2006/relationships/image" Target="../media/image39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AK\Desktop\ust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9679" y="4476469"/>
            <a:ext cx="8624642" cy="1678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 prstMaterial="plastic">
            <a:bevelT/>
            <a:bevelB/>
          </a:sp3d>
        </p:spPr>
      </p:pic>
      <p:sp>
        <p:nvSpPr>
          <p:cNvPr id="6" name="5 Metin kutusu"/>
          <p:cNvSpPr txBox="1">
            <a:spLocks noChangeArrowheads="1"/>
          </p:cNvSpPr>
          <p:nvPr/>
        </p:nvSpPr>
        <p:spPr bwMode="auto">
          <a:xfrm>
            <a:off x="2242879" y="2949885"/>
            <a:ext cx="4838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2400" b="1" dirty="0">
                <a:ln w="11430">
                  <a:solidFill>
                    <a:schemeClr val="bg1"/>
                  </a:solidFill>
                </a:ln>
                <a:solidFill>
                  <a:srgbClr val="FFFF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Prof. Dr. Yaşar SEVİM</a:t>
            </a:r>
          </a:p>
        </p:txBody>
      </p:sp>
      <p:sp>
        <p:nvSpPr>
          <p:cNvPr id="27" name="26 Dikdörtgen"/>
          <p:cNvSpPr/>
          <p:nvPr/>
        </p:nvSpPr>
        <p:spPr>
          <a:xfrm>
            <a:off x="163773" y="206500"/>
            <a:ext cx="8816454" cy="124649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500" b="1" kern="0" noProof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ÜST DÜZEY FUTBOL TAKIMLARINDA</a:t>
            </a:r>
            <a:br>
              <a:rPr lang="tr-TR" sz="2500" b="1" kern="0" noProof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tr-TR" sz="2500" b="1" kern="0" noProof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ANTRENMAN PLANLAMASI, PROGRAMLAMASI </a:t>
            </a:r>
            <a:br>
              <a:rPr lang="tr-TR" sz="2500" b="1" kern="0" noProof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tr-TR" sz="2500" b="1" kern="0" noProof="1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VE UYGULAMA ÖRNEKLERİ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2 İçerik Yer Tutucusu"/>
          <p:cNvSpPr>
            <a:spLocks noGrp="1"/>
          </p:cNvSpPr>
          <p:nvPr>
            <p:ph idx="1"/>
          </p:nvPr>
        </p:nvSpPr>
        <p:spPr>
          <a:xfrm>
            <a:off x="188913" y="1489075"/>
            <a:ext cx="4651375" cy="4565650"/>
          </a:xfrm>
        </p:spPr>
        <p:txBody>
          <a:bodyPr anchor="ctr"/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tr-TR" smtClean="0">
                <a:ea typeface="Batang" pitchFamily="18" charset="-127"/>
              </a:rPr>
              <a:t>Sporcuların </a:t>
            </a:r>
            <a:r>
              <a:rPr lang="tr-TR" smtClean="0">
                <a:solidFill>
                  <a:srgbClr val="A40000"/>
                </a:solidFill>
                <a:ea typeface="Batang" pitchFamily="18" charset="-127"/>
              </a:rPr>
              <a:t>performanslarını</a:t>
            </a:r>
            <a:r>
              <a:rPr lang="tr-TR" smtClean="0">
                <a:solidFill>
                  <a:srgbClr val="005696"/>
                </a:solidFill>
                <a:ea typeface="Batang" pitchFamily="18" charset="-127"/>
              </a:rPr>
              <a:t> </a:t>
            </a:r>
            <a:r>
              <a:rPr lang="tr-TR" smtClean="0">
                <a:ea typeface="Batang" pitchFamily="18" charset="-127"/>
              </a:rPr>
              <a:t>artırma düşüncesi geçmişten günümüze uzanan süreçte </a:t>
            </a:r>
            <a:r>
              <a:rPr lang="tr-TR" smtClean="0">
                <a:solidFill>
                  <a:srgbClr val="A40000"/>
                </a:solidFill>
                <a:ea typeface="Batang" pitchFamily="18" charset="-127"/>
              </a:rPr>
              <a:t>bilim adamları </a:t>
            </a:r>
            <a:r>
              <a:rPr lang="tr-TR" smtClean="0">
                <a:ea typeface="Batang" pitchFamily="18" charset="-127"/>
              </a:rPr>
              <a:t>ve </a:t>
            </a:r>
            <a:r>
              <a:rPr lang="tr-TR" smtClean="0">
                <a:solidFill>
                  <a:srgbClr val="A40000"/>
                </a:solidFill>
                <a:ea typeface="Batang" pitchFamily="18" charset="-127"/>
              </a:rPr>
              <a:t>antrenörlerin</a:t>
            </a:r>
            <a:r>
              <a:rPr lang="tr-TR" smtClean="0">
                <a:ea typeface="Batang" pitchFamily="18" charset="-127"/>
              </a:rPr>
              <a:t> en önemli çalışma konularından birini oluşturmuştur.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tr-TR" smtClean="0">
                <a:ea typeface="Batang" pitchFamily="18" charset="-127"/>
              </a:rPr>
              <a:t>Bununla birlikte </a:t>
            </a:r>
            <a:r>
              <a:rPr lang="tr-TR" smtClean="0">
                <a:solidFill>
                  <a:srgbClr val="A40000"/>
                </a:solidFill>
                <a:ea typeface="Batang" pitchFamily="18" charset="-127"/>
              </a:rPr>
              <a:t>sportif başarının </a:t>
            </a:r>
            <a:r>
              <a:rPr lang="tr-TR" smtClean="0">
                <a:ea typeface="Batang" pitchFamily="18" charset="-127"/>
              </a:rPr>
              <a:t>temelini oluşturan en  öncelikli  unsurlardan birisi de bilimsel verilere dayalı, genel ve branşa özgü deneyimlerle desteklenmiş modern </a:t>
            </a:r>
            <a:r>
              <a:rPr lang="tr-TR" smtClean="0">
                <a:solidFill>
                  <a:srgbClr val="A40000"/>
                </a:solidFill>
                <a:ea typeface="Batang" pitchFamily="18" charset="-127"/>
              </a:rPr>
              <a:t>antrenman planlaması </a:t>
            </a:r>
            <a:r>
              <a:rPr lang="tr-TR" smtClean="0">
                <a:ea typeface="Batang" pitchFamily="18" charset="-127"/>
              </a:rPr>
              <a:t>ve </a:t>
            </a:r>
            <a:r>
              <a:rPr lang="tr-TR" smtClean="0">
                <a:solidFill>
                  <a:srgbClr val="A40000"/>
                </a:solidFill>
                <a:ea typeface="Batang" pitchFamily="18" charset="-127"/>
              </a:rPr>
              <a:t>uygulamalarının</a:t>
            </a:r>
            <a:r>
              <a:rPr lang="tr-TR" smtClean="0">
                <a:solidFill>
                  <a:srgbClr val="0000FF"/>
                </a:solidFill>
                <a:ea typeface="Batang" pitchFamily="18" charset="-127"/>
              </a:rPr>
              <a:t> </a:t>
            </a:r>
            <a:r>
              <a:rPr lang="tr-TR" smtClean="0">
                <a:ea typeface="Batang" pitchFamily="18" charset="-127"/>
              </a:rPr>
              <a:t>kullanılmasıdır.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endParaRPr lang="tr-TR" smtClean="0">
              <a:ea typeface="Batang" pitchFamily="18" charset="-127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kern="0" noProof="1">
                <a:ln w="50800"/>
                <a:solidFill>
                  <a:schemeClr val="bg1">
                    <a:shade val="50000"/>
                  </a:schemeClr>
                </a:solidFill>
                <a:ea typeface="+mj-ea"/>
                <a:cs typeface="+mj-cs"/>
              </a:rPr>
              <a:t>GİRİŞ</a:t>
            </a:r>
          </a:p>
        </p:txBody>
      </p:sp>
      <p:pic>
        <p:nvPicPr>
          <p:cNvPr id="5" name="Picture 6" descr="http://galeri.milliyet.com.tr/2008/6/25Turkiye2__Almanya3_(25.06.2008)/10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5" y="1418240"/>
            <a:ext cx="3581400" cy="4762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2 İçerik Yer Tutucusu"/>
          <p:cNvSpPr>
            <a:spLocks noGrp="1"/>
          </p:cNvSpPr>
          <p:nvPr>
            <p:ph idx="1"/>
          </p:nvPr>
        </p:nvSpPr>
        <p:spPr>
          <a:xfrm>
            <a:off x="3878263" y="1339850"/>
            <a:ext cx="5124450" cy="3941763"/>
          </a:xfrm>
        </p:spPr>
        <p:txBody>
          <a:bodyPr anchor="ctr"/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tr-TR" smtClean="0"/>
              <a:t>Tüm spor dallarında olduğu gibi </a:t>
            </a:r>
            <a:r>
              <a:rPr lang="tr-TR" smtClean="0">
                <a:solidFill>
                  <a:srgbClr val="A40000"/>
                </a:solidFill>
              </a:rPr>
              <a:t>futbol</a:t>
            </a:r>
            <a:r>
              <a:rPr lang="tr-TR" smtClean="0"/>
              <a:t> oyununda da  belirlenen </a:t>
            </a:r>
            <a:r>
              <a:rPr lang="tr-TR" smtClean="0">
                <a:solidFill>
                  <a:srgbClr val="A40000"/>
                </a:solidFill>
              </a:rPr>
              <a:t>uzun </a:t>
            </a:r>
            <a:r>
              <a:rPr lang="tr-TR" smtClean="0"/>
              <a:t>ve </a:t>
            </a:r>
            <a:r>
              <a:rPr lang="tr-TR" smtClean="0">
                <a:solidFill>
                  <a:srgbClr val="A40000"/>
                </a:solidFill>
              </a:rPr>
              <a:t>kısa </a:t>
            </a:r>
            <a:r>
              <a:rPr lang="tr-TR" smtClean="0"/>
              <a:t>süreli </a:t>
            </a:r>
            <a:r>
              <a:rPr lang="tr-TR" smtClean="0">
                <a:solidFill>
                  <a:srgbClr val="A40000"/>
                </a:solidFill>
              </a:rPr>
              <a:t>amaçlara</a:t>
            </a:r>
            <a:r>
              <a:rPr lang="tr-TR" smtClean="0"/>
              <a:t> ulaşabilmek, iyi organize edilmiş bir </a:t>
            </a:r>
            <a:r>
              <a:rPr lang="tr-TR" smtClean="0">
                <a:solidFill>
                  <a:srgbClr val="A40000"/>
                </a:solidFill>
              </a:rPr>
              <a:t>antrenman planlaması </a:t>
            </a:r>
            <a:r>
              <a:rPr lang="tr-TR" smtClean="0"/>
              <a:t>ve</a:t>
            </a:r>
            <a:r>
              <a:rPr lang="tr-TR" smtClean="0">
                <a:solidFill>
                  <a:srgbClr val="A40000"/>
                </a:solidFill>
              </a:rPr>
              <a:t> periyotlaması </a:t>
            </a:r>
            <a:r>
              <a:rPr lang="tr-TR" smtClean="0"/>
              <a:t>ile mümkündür. </a:t>
            </a:r>
          </a:p>
        </p:txBody>
      </p:sp>
      <p:pic>
        <p:nvPicPr>
          <p:cNvPr id="72708" name="Picture 4" descr="http://galeri.milliyet.com.tr/2008/6/21Muhtesem_zaferden_unutulmaz_kareler/53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271" y="1340069"/>
            <a:ext cx="3390900" cy="476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37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2 İçerik Yer Tutucusu"/>
          <p:cNvSpPr>
            <a:spLocks noGrp="1"/>
          </p:cNvSpPr>
          <p:nvPr>
            <p:ph idx="1"/>
          </p:nvPr>
        </p:nvSpPr>
        <p:spPr>
          <a:xfrm>
            <a:off x="4178300" y="1339850"/>
            <a:ext cx="4824413" cy="4729163"/>
          </a:xfrm>
        </p:spPr>
        <p:txBody>
          <a:bodyPr anchor="ctr"/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tr-TR" smtClean="0"/>
              <a:t>Bu doğrultuda </a:t>
            </a:r>
            <a:r>
              <a:rPr lang="tr-TR" smtClean="0">
                <a:solidFill>
                  <a:srgbClr val="A40000"/>
                </a:solidFill>
              </a:rPr>
              <a:t>antrenman planlamasının amacı; </a:t>
            </a:r>
            <a:r>
              <a:rPr lang="tr-TR" smtClean="0"/>
              <a:t>amaca uygun bir </a:t>
            </a:r>
            <a:r>
              <a:rPr lang="tr-TR" smtClean="0">
                <a:solidFill>
                  <a:srgbClr val="A40000"/>
                </a:solidFill>
              </a:rPr>
              <a:t>sistematik </a:t>
            </a:r>
            <a:r>
              <a:rPr lang="tr-TR" smtClean="0"/>
              <a:t>sayesinde, antrenman ve müsabaka şartlarını koordine ederek futbolcunun </a:t>
            </a:r>
            <a:r>
              <a:rPr lang="tr-TR" smtClean="0">
                <a:solidFill>
                  <a:srgbClr val="A40000"/>
                </a:solidFill>
              </a:rPr>
              <a:t>müsabaka</a:t>
            </a:r>
            <a:r>
              <a:rPr lang="tr-TR" smtClean="0"/>
              <a:t> esnasında en iyi performansı ortaya koymasını sağlamak ve </a:t>
            </a:r>
            <a:r>
              <a:rPr lang="tr-TR" smtClean="0">
                <a:solidFill>
                  <a:srgbClr val="A40000"/>
                </a:solidFill>
              </a:rPr>
              <a:t>performans </a:t>
            </a:r>
            <a:r>
              <a:rPr lang="tr-TR" smtClean="0"/>
              <a:t>yeteneğinin geliştirilmesidir…</a:t>
            </a:r>
          </a:p>
        </p:txBody>
      </p:sp>
      <p:pic>
        <p:nvPicPr>
          <p:cNvPr id="336898" name="Picture 2" descr="http://galeri.milliyet.com.tr/2008/6/21Muhtesem_zaferden_unutulmaz_kareler/45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0" y="2258009"/>
            <a:ext cx="4328734" cy="31696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47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6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3 İçerik Yer Tutucusu"/>
          <p:cNvSpPr>
            <a:spLocks noGrp="1"/>
          </p:cNvSpPr>
          <p:nvPr>
            <p:ph idx="1"/>
          </p:nvPr>
        </p:nvSpPr>
        <p:spPr>
          <a:xfrm>
            <a:off x="377825" y="1520825"/>
            <a:ext cx="8458200" cy="62388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2400" smtClean="0">
                <a:solidFill>
                  <a:srgbClr val="0000FF"/>
                </a:solidFill>
              </a:rPr>
              <a:t>Bu sunumda; </a:t>
            </a:r>
            <a:r>
              <a:rPr lang="tr-TR" sz="2400" smtClean="0"/>
              <a:t>futbolda antrenman planlamasına ilişkin;</a:t>
            </a:r>
          </a:p>
        </p:txBody>
      </p:sp>
      <p:graphicFrame>
        <p:nvGraphicFramePr>
          <p:cNvPr id="5" name="4 Diyagram"/>
          <p:cNvGraphicFramePr/>
          <p:nvPr/>
        </p:nvGraphicFramePr>
        <p:xfrm>
          <a:off x="520267" y="2065283"/>
          <a:ext cx="7914289" cy="3279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0" y="5724525"/>
            <a:ext cx="91440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975" indent="-180975" algn="ctr" eaLnBrk="0" hangingPunct="0">
              <a:spcAft>
                <a:spcPct val="40000"/>
              </a:spcAft>
              <a:defRPr/>
            </a:pPr>
            <a:r>
              <a:rPr lang="tr-TR" sz="2400" kern="0" dirty="0">
                <a:solidFill>
                  <a:prstClr val="black"/>
                </a:solidFill>
              </a:rPr>
              <a:t>Bir bütünlük içerisinde aktarılmaya çalışılacaktır.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1" name="Picture 5" descr="http://www.futbolistan.net/wp-content/scott-piri-performans-arttiriyor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23781" y="2037682"/>
            <a:ext cx="3924000" cy="294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7043" name="2 İçerik Yer Tutucusu"/>
          <p:cNvSpPr>
            <a:spLocks noGrp="1"/>
          </p:cNvSpPr>
          <p:nvPr>
            <p:ph idx="1"/>
          </p:nvPr>
        </p:nvSpPr>
        <p:spPr>
          <a:xfrm>
            <a:off x="111125" y="1435100"/>
            <a:ext cx="4760913" cy="4619625"/>
          </a:xfrm>
        </p:spPr>
        <p:txBody>
          <a:bodyPr anchor="ctr"/>
          <a:lstStyle/>
          <a:p>
            <a:pPr marL="0" indent="0" algn="just">
              <a:buFont typeface="Wingdings" pitchFamily="2" charset="2"/>
              <a:buNone/>
            </a:pPr>
            <a:r>
              <a:rPr lang="tr-TR" smtClean="0"/>
              <a:t>Bedensel ve psikolojik gücün, teknik ve taktik becerilerin, fizyolojik ve psikolojik yüklenmelerle düzeltilmesi ve en üst düzeye getirilmesi amaçlarına yönelik uzun süreli bir eğitim sürecidir.</a:t>
            </a:r>
          </a:p>
          <a:p>
            <a:pPr marL="0" indent="0" algn="r">
              <a:buFont typeface="Wingdings" pitchFamily="2" charset="2"/>
              <a:buNone/>
            </a:pPr>
            <a:r>
              <a:rPr lang="tr-TR" smtClean="0">
                <a:solidFill>
                  <a:srgbClr val="C00000"/>
                </a:solidFill>
              </a:rPr>
              <a:t>(Yaşar Sevim)</a:t>
            </a:r>
          </a:p>
        </p:txBody>
      </p:sp>
      <p:sp>
        <p:nvSpPr>
          <p:cNvPr id="4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kern="0" noProof="1">
                <a:ln w="50800"/>
                <a:solidFill>
                  <a:schemeClr val="bg1">
                    <a:shade val="50000"/>
                  </a:schemeClr>
                </a:solidFill>
                <a:ea typeface="+mj-ea"/>
                <a:cs typeface="+mj-cs"/>
              </a:rPr>
              <a:t>ANTRENMAN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5 Grup"/>
          <p:cNvGrpSpPr>
            <a:grpSpLocks/>
          </p:cNvGrpSpPr>
          <p:nvPr/>
        </p:nvGrpSpPr>
        <p:grpSpPr bwMode="auto">
          <a:xfrm>
            <a:off x="0" y="204788"/>
            <a:ext cx="9144000" cy="5983287"/>
            <a:chOff x="0" y="204952"/>
            <a:chExt cx="9144000" cy="5983357"/>
          </a:xfrm>
        </p:grpSpPr>
        <p:graphicFrame>
          <p:nvGraphicFramePr>
            <p:cNvPr id="5" name="4 Diyagram"/>
            <p:cNvGraphicFramePr/>
            <p:nvPr/>
          </p:nvGraphicFramePr>
          <p:xfrm>
            <a:off x="0" y="204952"/>
            <a:ext cx="9144000" cy="59672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9" name="Rectangle 1125"/>
            <p:cNvSpPr>
              <a:spLocks noChangeArrowheads="1"/>
            </p:cNvSpPr>
            <p:nvPr/>
          </p:nvSpPr>
          <p:spPr bwMode="auto">
            <a:xfrm>
              <a:off x="1939163" y="5466008"/>
              <a:ext cx="2569779" cy="722301"/>
            </a:xfrm>
            <a:prstGeom prst="rect">
              <a:avLst/>
            </a:prstGeom>
            <a:noFill/>
            <a:ln>
              <a:headEnd type="none" w="sm" len="sm"/>
              <a:tailEnd type="none" w="sm" len="sm"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tr-TR" sz="1400" dirty="0">
                  <a:solidFill>
                    <a:schemeClr val="tx1"/>
                  </a:solidFill>
                </a:rPr>
                <a:t>Hücumdan Savunmaya Geçiş</a:t>
              </a:r>
            </a:p>
            <a:p>
              <a:pPr algn="ctr">
                <a:defRPr/>
              </a:pPr>
              <a:endParaRPr lang="tr-TR" sz="1400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tr-TR" sz="1400" dirty="0">
                  <a:solidFill>
                    <a:schemeClr val="tx1"/>
                  </a:solidFill>
                </a:rPr>
                <a:t>Savunmadan Hücuma Geçiş</a:t>
              </a:r>
            </a:p>
          </p:txBody>
        </p:sp>
        <p:sp>
          <p:nvSpPr>
            <p:cNvPr id="20" name="Line 1118"/>
            <p:cNvSpPr>
              <a:spLocks noChangeShapeType="1"/>
            </p:cNvSpPr>
            <p:nvPr/>
          </p:nvSpPr>
          <p:spPr bwMode="auto">
            <a:xfrm flipH="1">
              <a:off x="2190750" y="5846993"/>
              <a:ext cx="206057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wrap="none"/>
            <a:lstStyle/>
            <a:p>
              <a:pPr>
                <a:defRPr/>
              </a:pPr>
              <a:endParaRPr lang="tr-TR" sz="1400" dirty="0"/>
            </a:p>
          </p:txBody>
        </p:sp>
        <p:sp>
          <p:nvSpPr>
            <p:cNvPr id="23" name="Line 1128"/>
            <p:cNvSpPr>
              <a:spLocks noChangeShapeType="1"/>
            </p:cNvSpPr>
            <p:nvPr/>
          </p:nvSpPr>
          <p:spPr bwMode="auto">
            <a:xfrm>
              <a:off x="3206750" y="1835333"/>
              <a:ext cx="0" cy="3527466"/>
            </a:xfrm>
            <a:prstGeom prst="line">
              <a:avLst/>
            </a:prstGeom>
            <a:ln>
              <a:solidFill>
                <a:srgbClr val="A40829"/>
              </a:solidFill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wrap="none" anchor="ctr" anchorCtr="1">
              <a:spAutoFit/>
            </a:bodyPr>
            <a:lstStyle/>
            <a:p>
              <a:pPr>
                <a:defRPr/>
              </a:pPr>
              <a:endParaRPr lang="tr-TR" dirty="0"/>
            </a:p>
          </p:txBody>
        </p:sp>
      </p:grpSp>
      <p:sp>
        <p:nvSpPr>
          <p:cNvPr id="88067" name="6 Metin kutusu"/>
          <p:cNvSpPr txBox="1">
            <a:spLocks noChangeArrowheads="1"/>
          </p:cNvSpPr>
          <p:nvPr/>
        </p:nvSpPr>
        <p:spPr bwMode="auto">
          <a:xfrm>
            <a:off x="7567613" y="5818188"/>
            <a:ext cx="13906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400" b="1">
                <a:solidFill>
                  <a:srgbClr val="FF0000"/>
                </a:solidFill>
              </a:rPr>
              <a:t>(Yaşar SEVİM)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 bwMode="gray">
          <a:xfrm>
            <a:off x="284272" y="236622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tr-TR" sz="2400" b="1" kern="0" dirty="0">
                <a:ln w="50800"/>
                <a:solidFill>
                  <a:schemeClr val="bg1">
                    <a:shade val="50000"/>
                  </a:schemeClr>
                </a:solidFill>
                <a:ea typeface="+mj-ea"/>
              </a:rPr>
              <a:t>ÜST DÜZEY BİR FUTBOL TAKIMIN UYGULAMA TEORİSİ  </a:t>
            </a:r>
          </a:p>
        </p:txBody>
      </p:sp>
      <p:sp>
        <p:nvSpPr>
          <p:cNvPr id="68" name="67 Yuvarlatılmış Dikdörtgen"/>
          <p:cNvSpPr/>
          <p:nvPr/>
        </p:nvSpPr>
        <p:spPr bwMode="auto">
          <a:xfrm>
            <a:off x="220700" y="1576555"/>
            <a:ext cx="5722895" cy="1261236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txBody>
          <a:bodyPr wrap="none" lIns="90000" tIns="46800" rIns="90000" bIns="46800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BİLİMSEL OLARAK KANITLANMIŞ  ANTRENMAN BİLGİLERİ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Font typeface="Wingdings 2" pitchFamily="18" charset="2"/>
              <a:buChar char="ô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Futbola Özgü				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 ~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% 10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Font typeface="Wingdings 2" pitchFamily="18" charset="2"/>
              <a:buChar char="ô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Diğer Spor Dallarına Özgü 			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 ~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% 20</a:t>
            </a:r>
          </a:p>
        </p:txBody>
      </p:sp>
      <p:sp>
        <p:nvSpPr>
          <p:cNvPr id="69" name="68 Yuvarlatılmış Dikdörtgen"/>
          <p:cNvSpPr/>
          <p:nvPr/>
        </p:nvSpPr>
        <p:spPr bwMode="auto">
          <a:xfrm>
            <a:off x="236464" y="3042753"/>
            <a:ext cx="5722895" cy="1261236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txBody>
          <a:bodyPr wrap="none" lIns="90000" tIns="46800" rIns="90000" bIns="46800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GENEL OLARAK KABUL GÖREN DENEYİMLER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Font typeface="Wingdings 2" pitchFamily="18" charset="2"/>
              <a:buChar char="ô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Futbola Özgü				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 ~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% 20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Font typeface="Wingdings 2" pitchFamily="18" charset="2"/>
              <a:buChar char="ô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Diğer Spor Dallarına Özgü 			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 ~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% 10</a:t>
            </a:r>
          </a:p>
        </p:txBody>
      </p:sp>
      <p:sp>
        <p:nvSpPr>
          <p:cNvPr id="70" name="69 Yuvarlatılmış Dikdörtgen"/>
          <p:cNvSpPr/>
          <p:nvPr/>
        </p:nvSpPr>
        <p:spPr bwMode="auto">
          <a:xfrm>
            <a:off x="220700" y="4493186"/>
            <a:ext cx="5722895" cy="1261236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txBody>
          <a:bodyPr wrap="none" lIns="90000" tIns="46800" rIns="90000" bIns="46800" anchor="ctr"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BİREYSEL DENEYİMLERİN YANSIMASI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Font typeface="Wingdings 2" pitchFamily="18" charset="2"/>
              <a:buChar char="ô"/>
              <a:tabLst>
                <a:tab pos="236538" algn="l"/>
              </a:tabLst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Antrenörün Birikimi			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 ~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% 20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ysClr val="window" lastClr="FFFFFF"/>
              </a:buClr>
              <a:buFont typeface="Wingdings 2" pitchFamily="18" charset="2"/>
              <a:buChar char="ô"/>
              <a:tabLst>
                <a:tab pos="236538" algn="l"/>
              </a:tabLst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Antrenman Bilimcisi Olarak 		</a:t>
            </a: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 ~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% 20</a:t>
            </a:r>
          </a:p>
        </p:txBody>
      </p:sp>
      <p:sp>
        <p:nvSpPr>
          <p:cNvPr id="71" name="70 Sağ Ok"/>
          <p:cNvSpPr/>
          <p:nvPr/>
        </p:nvSpPr>
        <p:spPr bwMode="auto">
          <a:xfrm>
            <a:off x="6132789" y="2017993"/>
            <a:ext cx="520263" cy="362607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morning" dir="t"/>
          </a:scene3d>
          <a:sp3d prstMaterial="plastic">
            <a:bevelT/>
            <a:bevelB/>
          </a:sp3d>
        </p:spPr>
        <p:txBody>
          <a:bodyPr wrap="none" lIns="90000" tIns="46800" rIns="90000" bIns="46800"/>
          <a:lstStyle/>
          <a:p>
            <a:pPr>
              <a:defRPr/>
            </a:pPr>
            <a:endParaRPr lang="tr-TR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2" name="71 Sağ Ok"/>
          <p:cNvSpPr/>
          <p:nvPr/>
        </p:nvSpPr>
        <p:spPr bwMode="auto">
          <a:xfrm>
            <a:off x="6117024" y="3452655"/>
            <a:ext cx="520263" cy="362607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morning" dir="t"/>
          </a:scene3d>
          <a:sp3d prstMaterial="plastic">
            <a:bevelT/>
            <a:bevelB/>
          </a:sp3d>
        </p:spPr>
        <p:txBody>
          <a:bodyPr wrap="none" lIns="90000" tIns="46800" rIns="90000" bIns="46800"/>
          <a:lstStyle/>
          <a:p>
            <a:pPr>
              <a:defRPr/>
            </a:pPr>
            <a:endParaRPr lang="tr-TR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3" name="72 Sağ Ok"/>
          <p:cNvSpPr/>
          <p:nvPr/>
        </p:nvSpPr>
        <p:spPr bwMode="auto">
          <a:xfrm>
            <a:off x="6101257" y="4950385"/>
            <a:ext cx="520263" cy="362607"/>
          </a:xfrm>
          <a:prstGeom prst="rightArrow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morning" dir="t"/>
          </a:scene3d>
          <a:sp3d prstMaterial="plastic">
            <a:bevelT/>
            <a:bevelB/>
          </a:sp3d>
        </p:spPr>
        <p:txBody>
          <a:bodyPr wrap="none" lIns="90000" tIns="46800" rIns="90000" bIns="46800"/>
          <a:lstStyle/>
          <a:p>
            <a:pPr>
              <a:defRPr/>
            </a:pPr>
            <a:endParaRPr lang="tr-TR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4" name="73 Oval"/>
          <p:cNvSpPr/>
          <p:nvPr/>
        </p:nvSpPr>
        <p:spPr bwMode="auto">
          <a:xfrm>
            <a:off x="6716099" y="1671144"/>
            <a:ext cx="945932" cy="961701"/>
          </a:xfrm>
          <a:prstGeom prst="ellipse">
            <a:avLst/>
          </a:prstGeom>
          <a:solidFill>
            <a:srgbClr val="000066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50000"/>
                <a:lumOff val="50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~ % 30</a:t>
            </a:r>
            <a:endParaRPr lang="tr-TR" sz="1800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5" name="74 Oval"/>
          <p:cNvSpPr/>
          <p:nvPr/>
        </p:nvSpPr>
        <p:spPr bwMode="auto">
          <a:xfrm>
            <a:off x="6747627" y="3121572"/>
            <a:ext cx="945932" cy="961701"/>
          </a:xfrm>
          <a:prstGeom prst="ellipse">
            <a:avLst/>
          </a:prstGeom>
          <a:solidFill>
            <a:srgbClr val="000066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50000"/>
                <a:lumOff val="50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~ % 30</a:t>
            </a:r>
            <a:endParaRPr lang="tr-TR" sz="1800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6" name="75 Oval"/>
          <p:cNvSpPr/>
          <p:nvPr/>
        </p:nvSpPr>
        <p:spPr bwMode="auto">
          <a:xfrm>
            <a:off x="6763395" y="4666599"/>
            <a:ext cx="945932" cy="961701"/>
          </a:xfrm>
          <a:prstGeom prst="ellipse">
            <a:avLst/>
          </a:prstGeom>
          <a:solidFill>
            <a:srgbClr val="000066">
              <a:alpha val="8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50000"/>
                <a:lumOff val="50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ysClr val="window" lastClr="FFFFFF"/>
                </a:solidFill>
                <a:latin typeface="Calibri" pitchFamily="34" charset="0"/>
                <a:cs typeface="Arial" charset="0"/>
              </a:rPr>
              <a:t>~ % 40</a:t>
            </a:r>
            <a:endParaRPr lang="tr-TR" sz="1800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7" name="76 Artı"/>
          <p:cNvSpPr/>
          <p:nvPr/>
        </p:nvSpPr>
        <p:spPr bwMode="auto">
          <a:xfrm>
            <a:off x="7031407" y="2664377"/>
            <a:ext cx="331076" cy="394139"/>
          </a:xfrm>
          <a:prstGeom prst="mathPlus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morning" dir="t"/>
          </a:scene3d>
          <a:sp3d prstMaterial="plastic">
            <a:bevelT/>
            <a:bevelB/>
          </a:sp3d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8" name="77 Artı"/>
          <p:cNvSpPr/>
          <p:nvPr/>
        </p:nvSpPr>
        <p:spPr bwMode="auto">
          <a:xfrm>
            <a:off x="7047175" y="4225169"/>
            <a:ext cx="331076" cy="394139"/>
          </a:xfrm>
          <a:prstGeom prst="mathPlus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morning" dir="t"/>
          </a:scene3d>
          <a:sp3d prstMaterial="plastic">
            <a:bevelT/>
            <a:bevelB/>
          </a:sp3d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9" name="78 Eşittir"/>
          <p:cNvSpPr/>
          <p:nvPr/>
        </p:nvSpPr>
        <p:spPr bwMode="auto">
          <a:xfrm>
            <a:off x="7740867" y="3373824"/>
            <a:ext cx="315315" cy="551795"/>
          </a:xfrm>
          <a:prstGeom prst="mathEqual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morning" dir="t"/>
          </a:scene3d>
          <a:sp3d prstMaterial="plastic">
            <a:bevelT/>
            <a:bevelB/>
          </a:sp3d>
        </p:spPr>
        <p:txBody>
          <a:bodyPr wrap="none" lIns="90000" tIns="46800" rIns="90000" bIns="468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Text" lastClr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0" name="79 Oval"/>
          <p:cNvSpPr/>
          <p:nvPr/>
        </p:nvSpPr>
        <p:spPr bwMode="auto">
          <a:xfrm>
            <a:off x="8135007" y="3121568"/>
            <a:ext cx="945932" cy="961701"/>
          </a:xfrm>
          <a:prstGeom prst="ellipse">
            <a:avLst/>
          </a:prstGeom>
          <a:solidFill>
            <a:srgbClr val="002060">
              <a:alpha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" lastClr="FFFFFF">
                <a:lumMod val="65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400" b="1" kern="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%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72 Yuvarlatılmış Dikdörtgen"/>
          <p:cNvSpPr/>
          <p:nvPr/>
        </p:nvSpPr>
        <p:spPr bwMode="auto">
          <a:xfrm>
            <a:off x="6133142" y="1418684"/>
            <a:ext cx="2844361" cy="1476179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65000"/>
                <a:lumOff val="35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KOGNİTİF FAKTÖRLER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Başarma Sevinci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Rizikoya Hazır Olma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Uyum Yeteneği</a:t>
            </a:r>
          </a:p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Koordinasyon </a:t>
            </a:r>
          </a:p>
        </p:txBody>
      </p:sp>
      <p:sp>
        <p:nvSpPr>
          <p:cNvPr id="52" name="51 Yuvarlatılmış Dikdörtgen"/>
          <p:cNvSpPr/>
          <p:nvPr/>
        </p:nvSpPr>
        <p:spPr bwMode="auto">
          <a:xfrm>
            <a:off x="3247501" y="157163"/>
            <a:ext cx="2844361" cy="1476179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65000"/>
                <a:lumOff val="35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KONDİSYONEL FAKTÖRLER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tr-TR" sz="16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Genel-Özel Kondisyon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600"/>
              <a:buFont typeface="Wingdings 2" pitchFamily="18" charset="2"/>
              <a:buChar char="ó"/>
              <a:defRPr/>
            </a:pPr>
            <a:r>
              <a:rPr lang="tr-TR" sz="16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Kuvvet-Dayanıklılık-Sürat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tr-TR" sz="16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   Hareketlilik-Koordinasyon</a:t>
            </a:r>
          </a:p>
        </p:txBody>
      </p:sp>
      <p:sp>
        <p:nvSpPr>
          <p:cNvPr id="53" name="52 Yuvarlatılmış Dikdörtgen"/>
          <p:cNvSpPr/>
          <p:nvPr/>
        </p:nvSpPr>
        <p:spPr bwMode="auto">
          <a:xfrm>
            <a:off x="6155177" y="3962494"/>
            <a:ext cx="2844361" cy="1476179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65000"/>
                <a:lumOff val="35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TEKNİK – TAKTİK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 Genel Özel Beceri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 Temel Teknik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 Kombine Teknik</a:t>
            </a:r>
          </a:p>
        </p:txBody>
      </p:sp>
      <p:sp>
        <p:nvSpPr>
          <p:cNvPr id="54" name="53 Yuvarlatılmış Dikdörtgen"/>
          <p:cNvSpPr/>
          <p:nvPr/>
        </p:nvSpPr>
        <p:spPr bwMode="auto">
          <a:xfrm>
            <a:off x="385706" y="3980722"/>
            <a:ext cx="2844361" cy="1476179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65000"/>
                <a:lumOff val="35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BEDENSEL FAKTÖRLER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Boy ve Vücut Yapısı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tr-TR" sz="18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Antropometrik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Ölçüler  </a:t>
            </a:r>
          </a:p>
        </p:txBody>
      </p:sp>
      <p:sp>
        <p:nvSpPr>
          <p:cNvPr id="55" name="54 Yuvarlatılmış Dikdörtgen"/>
          <p:cNvSpPr/>
          <p:nvPr/>
        </p:nvSpPr>
        <p:spPr bwMode="auto">
          <a:xfrm>
            <a:off x="377825" y="1425275"/>
            <a:ext cx="2844361" cy="1476179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65000"/>
                <a:lumOff val="35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SOSYAL FAKTÖRLER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İletişim Yeteneği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Davranış ve Uyum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Sosyal Davranış</a:t>
            </a:r>
          </a:p>
        </p:txBody>
      </p:sp>
      <p:sp>
        <p:nvSpPr>
          <p:cNvPr id="56" name="55 İkizkenar Üçgen"/>
          <p:cNvSpPr/>
          <p:nvPr/>
        </p:nvSpPr>
        <p:spPr bwMode="auto">
          <a:xfrm rot="10800000">
            <a:off x="3716468" y="1709352"/>
            <a:ext cx="1829032" cy="1524185"/>
          </a:xfrm>
          <a:prstGeom prst="triangle">
            <a:avLst/>
          </a:prstGeom>
          <a:solidFill>
            <a:srgbClr val="04617B">
              <a:lumMod val="60000"/>
              <a:lumOff val="40000"/>
            </a:srgbClr>
          </a:solidFill>
          <a:ln w="25400" cap="flat" cmpd="sng" algn="ctr">
            <a:solidFill>
              <a:srgbClr val="04617B">
                <a:lumMod val="60000"/>
                <a:lumOff val="40000"/>
              </a:srgbClr>
            </a:solidFill>
            <a:prstDash val="solid"/>
          </a:ln>
          <a:effectLst/>
          <a:scene3d>
            <a:camera prst="orthographicFront"/>
            <a:lightRig rig="brightRoom" dir="t"/>
          </a:scene3d>
          <a:sp3d contourW="12700" prstMaterial="dkEdge">
            <a:bevelT/>
            <a:bevelB/>
            <a:contourClr>
              <a:srgbClr val="04617B">
                <a:lumMod val="60000"/>
                <a:lumOff val="40000"/>
              </a:srgb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7" name="56 İkizkenar Üçgen"/>
          <p:cNvSpPr/>
          <p:nvPr/>
        </p:nvSpPr>
        <p:spPr bwMode="auto">
          <a:xfrm rot="14323915">
            <a:off x="3557089" y="4034102"/>
            <a:ext cx="1829022" cy="1524194"/>
          </a:xfrm>
          <a:prstGeom prst="triangle">
            <a:avLst/>
          </a:prstGeom>
          <a:solidFill>
            <a:srgbClr val="04617B">
              <a:lumMod val="60000"/>
              <a:lumOff val="40000"/>
            </a:srgbClr>
          </a:solidFill>
          <a:ln w="25400" cap="flat" cmpd="sng" algn="ctr">
            <a:solidFill>
              <a:srgbClr val="04617B">
                <a:lumMod val="60000"/>
                <a:lumOff val="40000"/>
              </a:srgbClr>
            </a:solidFill>
            <a:prstDash val="solid"/>
          </a:ln>
          <a:effectLst/>
          <a:scene3d>
            <a:camera prst="orthographicFront"/>
            <a:lightRig rig="brightRoom" dir="t"/>
          </a:scene3d>
          <a:sp3d contourW="12700" prstMaterial="dkEdge">
            <a:bevelT/>
            <a:bevelB/>
            <a:contourClr>
              <a:srgbClr val="04617B">
                <a:lumMod val="60000"/>
                <a:lumOff val="40000"/>
              </a:srgb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8" name="57 İkizkenar Üçgen"/>
          <p:cNvSpPr/>
          <p:nvPr/>
        </p:nvSpPr>
        <p:spPr bwMode="auto">
          <a:xfrm rot="7246026">
            <a:off x="5017777" y="2166056"/>
            <a:ext cx="1829022" cy="1524194"/>
          </a:xfrm>
          <a:prstGeom prst="triangle">
            <a:avLst/>
          </a:prstGeom>
          <a:solidFill>
            <a:srgbClr val="04617B">
              <a:lumMod val="60000"/>
              <a:lumOff val="40000"/>
            </a:srgbClr>
          </a:solidFill>
          <a:ln w="25400" cap="flat" cmpd="sng" algn="ctr">
            <a:solidFill>
              <a:srgbClr val="04617B">
                <a:lumMod val="60000"/>
                <a:lumOff val="40000"/>
              </a:srgbClr>
            </a:solidFill>
            <a:prstDash val="solid"/>
          </a:ln>
          <a:effectLst/>
          <a:scene3d>
            <a:camera prst="orthographicFront"/>
            <a:lightRig rig="brightRoom" dir="t"/>
          </a:scene3d>
          <a:sp3d contourW="12700" prstMaterial="dkEdge">
            <a:bevelT/>
            <a:bevelB/>
            <a:contourClr>
              <a:srgbClr val="04617B">
                <a:lumMod val="60000"/>
                <a:lumOff val="40000"/>
              </a:srgb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9" name="58 İkizkenar Üçgen"/>
          <p:cNvSpPr/>
          <p:nvPr/>
        </p:nvSpPr>
        <p:spPr bwMode="auto">
          <a:xfrm rot="3564098">
            <a:off x="5050910" y="3174542"/>
            <a:ext cx="1829022" cy="1524194"/>
          </a:xfrm>
          <a:prstGeom prst="triangle">
            <a:avLst/>
          </a:prstGeom>
          <a:solidFill>
            <a:srgbClr val="04617B">
              <a:lumMod val="60000"/>
              <a:lumOff val="40000"/>
            </a:srgbClr>
          </a:solidFill>
          <a:ln w="25400" cap="flat" cmpd="sng" algn="ctr">
            <a:solidFill>
              <a:srgbClr val="04617B">
                <a:lumMod val="60000"/>
                <a:lumOff val="40000"/>
              </a:srgbClr>
            </a:solidFill>
            <a:prstDash val="solid"/>
          </a:ln>
          <a:effectLst/>
          <a:scene3d>
            <a:camera prst="orthographicFront"/>
            <a:lightRig rig="brightRoom" dir="t"/>
          </a:scene3d>
          <a:sp3d contourW="12700" prstMaterial="dkEdge">
            <a:bevelT/>
            <a:bevelB/>
            <a:contourClr>
              <a:srgbClr val="04617B">
                <a:lumMod val="60000"/>
                <a:lumOff val="40000"/>
              </a:srgb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60" name="59 İkizkenar Üçgen"/>
          <p:cNvSpPr/>
          <p:nvPr/>
        </p:nvSpPr>
        <p:spPr bwMode="auto">
          <a:xfrm rot="7178071">
            <a:off x="2849631" y="2195183"/>
            <a:ext cx="1829022" cy="1524194"/>
          </a:xfrm>
          <a:prstGeom prst="triangle">
            <a:avLst/>
          </a:prstGeom>
          <a:solidFill>
            <a:srgbClr val="04617B">
              <a:lumMod val="60000"/>
              <a:lumOff val="40000"/>
            </a:srgbClr>
          </a:solidFill>
          <a:ln w="25400" cap="flat" cmpd="sng" algn="ctr">
            <a:solidFill>
              <a:srgbClr val="04617B">
                <a:lumMod val="60000"/>
                <a:lumOff val="40000"/>
              </a:srgbClr>
            </a:solidFill>
            <a:prstDash val="solid"/>
          </a:ln>
          <a:effectLst/>
          <a:scene3d>
            <a:camera prst="orthographicFront"/>
            <a:lightRig rig="brightRoom" dir="t"/>
          </a:scene3d>
          <a:sp3d contourW="12700" prstMaterial="dkEdge">
            <a:bevelT/>
            <a:bevelB/>
            <a:contourClr>
              <a:srgbClr val="04617B">
                <a:lumMod val="60000"/>
                <a:lumOff val="40000"/>
              </a:srgb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61" name="60 İkizkenar Üçgen"/>
          <p:cNvSpPr/>
          <p:nvPr/>
        </p:nvSpPr>
        <p:spPr bwMode="auto">
          <a:xfrm rot="3480133">
            <a:off x="2882459" y="3190764"/>
            <a:ext cx="1829022" cy="1524194"/>
          </a:xfrm>
          <a:prstGeom prst="triangle">
            <a:avLst/>
          </a:prstGeom>
          <a:solidFill>
            <a:srgbClr val="04617B">
              <a:lumMod val="60000"/>
              <a:lumOff val="40000"/>
            </a:srgbClr>
          </a:solidFill>
          <a:ln w="25400" cap="flat" cmpd="sng" algn="ctr">
            <a:solidFill>
              <a:srgbClr val="04617B">
                <a:lumMod val="60000"/>
                <a:lumOff val="40000"/>
              </a:srgbClr>
            </a:solidFill>
            <a:prstDash val="solid"/>
          </a:ln>
          <a:effectLst/>
          <a:scene3d>
            <a:camera prst="orthographicFront"/>
            <a:lightRig rig="brightRoom" dir="t"/>
          </a:scene3d>
          <a:sp3d contourW="12700" prstMaterial="dkEdge">
            <a:bevelT/>
            <a:bevelB/>
            <a:contourClr>
              <a:srgbClr val="04617B">
                <a:lumMod val="60000"/>
                <a:lumOff val="40000"/>
              </a:srgbClr>
            </a:contourClr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63" name="62 Metin kutusu"/>
          <p:cNvSpPr txBox="1"/>
          <p:nvPr/>
        </p:nvSpPr>
        <p:spPr bwMode="auto">
          <a:xfrm>
            <a:off x="3824638" y="1736667"/>
            <a:ext cx="1600403" cy="6464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KONDİSYONEL FAK.</a:t>
            </a:r>
          </a:p>
        </p:txBody>
      </p:sp>
      <p:sp>
        <p:nvSpPr>
          <p:cNvPr id="64" name="63 Metin kutusu"/>
          <p:cNvSpPr txBox="1"/>
          <p:nvPr/>
        </p:nvSpPr>
        <p:spPr bwMode="auto">
          <a:xfrm>
            <a:off x="4938283" y="2583501"/>
            <a:ext cx="1600403" cy="6464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KOGNİTİF</a:t>
            </a:r>
            <a:b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</a:b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FAK.</a:t>
            </a:r>
          </a:p>
        </p:txBody>
      </p:sp>
      <p:sp>
        <p:nvSpPr>
          <p:cNvPr id="65" name="64 Metin kutusu"/>
          <p:cNvSpPr txBox="1"/>
          <p:nvPr/>
        </p:nvSpPr>
        <p:spPr bwMode="auto">
          <a:xfrm>
            <a:off x="5029243" y="3849559"/>
            <a:ext cx="1524194" cy="6464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TEKNİK</a:t>
            </a:r>
            <a:b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</a:b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TAKTİK</a:t>
            </a:r>
          </a:p>
        </p:txBody>
      </p:sp>
      <p:sp>
        <p:nvSpPr>
          <p:cNvPr id="66" name="65 Metin kutusu"/>
          <p:cNvSpPr txBox="1"/>
          <p:nvPr/>
        </p:nvSpPr>
        <p:spPr bwMode="auto">
          <a:xfrm>
            <a:off x="4038517" y="4495961"/>
            <a:ext cx="1295565" cy="6464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PSİKOLOJİK</a:t>
            </a:r>
            <a:b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</a:b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FAK.</a:t>
            </a:r>
          </a:p>
        </p:txBody>
      </p:sp>
      <p:sp>
        <p:nvSpPr>
          <p:cNvPr id="67" name="66 Metin kutusu"/>
          <p:cNvSpPr txBox="1"/>
          <p:nvPr/>
        </p:nvSpPr>
        <p:spPr bwMode="auto">
          <a:xfrm>
            <a:off x="2851122" y="3802841"/>
            <a:ext cx="1295565" cy="6464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BEDENSEL</a:t>
            </a:r>
            <a:b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</a:b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FAK.</a:t>
            </a:r>
          </a:p>
        </p:txBody>
      </p:sp>
      <p:sp>
        <p:nvSpPr>
          <p:cNvPr id="68" name="67 Metin kutusu"/>
          <p:cNvSpPr txBox="1"/>
          <p:nvPr/>
        </p:nvSpPr>
        <p:spPr bwMode="auto">
          <a:xfrm>
            <a:off x="2833912" y="2615317"/>
            <a:ext cx="1295565" cy="6464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SOSYAL</a:t>
            </a:r>
            <a:b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</a:br>
            <a:r>
              <a:rPr lang="tr-TR" sz="1800" b="1" kern="0" dirty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libri" pitchFamily="34" charset="0"/>
                <a:cs typeface="Arial" charset="0"/>
              </a:rPr>
              <a:t>FAK.</a:t>
            </a:r>
          </a:p>
        </p:txBody>
      </p:sp>
      <p:sp>
        <p:nvSpPr>
          <p:cNvPr id="69" name="68 Sağ Ok"/>
          <p:cNvSpPr/>
          <p:nvPr/>
        </p:nvSpPr>
        <p:spPr bwMode="auto">
          <a:xfrm>
            <a:off x="6678816" y="3261861"/>
            <a:ext cx="304839" cy="304837"/>
          </a:xfrm>
          <a:prstGeom prst="rightArrow">
            <a:avLst/>
          </a:prstGeom>
          <a:solidFill>
            <a:srgbClr val="FF8A3B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70" name="69 Sağ Ok"/>
          <p:cNvSpPr/>
          <p:nvPr/>
        </p:nvSpPr>
        <p:spPr bwMode="auto">
          <a:xfrm rot="10800000">
            <a:off x="2253734" y="3323321"/>
            <a:ext cx="304839" cy="304837"/>
          </a:xfrm>
          <a:prstGeom prst="rightArrow">
            <a:avLst/>
          </a:prstGeom>
          <a:solidFill>
            <a:srgbClr val="FF8A3B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1800" kern="0" dirty="0">
              <a:solidFill>
                <a:sysClr val="window" lastClr="FFFFFF"/>
              </a:solidFill>
              <a:latin typeface="Calibri" pitchFamily="34" charset="0"/>
            </a:endParaRPr>
          </a:p>
        </p:txBody>
      </p:sp>
      <p:sp>
        <p:nvSpPr>
          <p:cNvPr id="71" name="70 Yuvarlatılmış Dikdörtgen"/>
          <p:cNvSpPr/>
          <p:nvPr/>
        </p:nvSpPr>
        <p:spPr bwMode="auto">
          <a:xfrm>
            <a:off x="456662" y="3047983"/>
            <a:ext cx="1676613" cy="685883"/>
          </a:xfrm>
          <a:prstGeom prst="roundRect">
            <a:avLst/>
          </a:prstGeom>
          <a:solidFill>
            <a:srgbClr val="FF8A3B"/>
          </a:solidFill>
          <a:ln>
            <a:noFill/>
            <a:prstDash val="dash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rgbClr val="002060"/>
                </a:solidFill>
                <a:latin typeface="Calibri" pitchFamily="34" charset="0"/>
                <a:cs typeface="+mn-cs"/>
              </a:rPr>
              <a:t>YETENEK</a:t>
            </a:r>
          </a:p>
        </p:txBody>
      </p:sp>
      <p:sp>
        <p:nvSpPr>
          <p:cNvPr id="72" name="71 Yuvarlatılmış Dikdörtgen"/>
          <p:cNvSpPr/>
          <p:nvPr/>
        </p:nvSpPr>
        <p:spPr bwMode="auto">
          <a:xfrm>
            <a:off x="7086904" y="3047983"/>
            <a:ext cx="1676613" cy="685883"/>
          </a:xfrm>
          <a:prstGeom prst="roundRect">
            <a:avLst/>
          </a:prstGeom>
          <a:solidFill>
            <a:srgbClr val="FF8A3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800" b="1" kern="0" dirty="0">
                <a:solidFill>
                  <a:srgbClr val="002060"/>
                </a:solidFill>
                <a:latin typeface="Calibri" pitchFamily="34" charset="0"/>
                <a:cs typeface="+mn-cs"/>
              </a:rPr>
              <a:t>DIŞ FAKTÖRLER</a:t>
            </a:r>
            <a:endParaRPr lang="tr-TR" sz="1800" kern="0" dirty="0">
              <a:solidFill>
                <a:srgbClr val="00206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74" name="73 Yuvarlatılmış Dikdörtgen"/>
          <p:cNvSpPr/>
          <p:nvPr/>
        </p:nvSpPr>
        <p:spPr bwMode="auto">
          <a:xfrm>
            <a:off x="3247940" y="5265934"/>
            <a:ext cx="2844361" cy="1476179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 prstMaterial="softEdge">
            <a:bevelT/>
            <a:bevelB/>
            <a:contourClr>
              <a:sysClr val="windowText" lastClr="000000">
                <a:lumMod val="65000"/>
                <a:lumOff val="35000"/>
              </a:sysClr>
            </a:contourClr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defRPr/>
            </a:pPr>
            <a:r>
              <a: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PSİKOLOJİK FAKTÖRLER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b="1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Kişilik Özellikleri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İrade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700"/>
              <a:buFont typeface="Wingdings 2" pitchFamily="18" charset="2"/>
              <a:buChar char=""/>
              <a:defRPr/>
            </a:pPr>
            <a:r>
              <a:rPr lang="tr-TR" sz="18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Motivasyon </a:t>
            </a:r>
          </a:p>
        </p:txBody>
      </p:sp>
      <p:sp>
        <p:nvSpPr>
          <p:cNvPr id="26" name="25 Dikdörtgen"/>
          <p:cNvSpPr/>
          <p:nvPr/>
        </p:nvSpPr>
        <p:spPr bwMode="auto">
          <a:xfrm>
            <a:off x="3893982" y="2900823"/>
            <a:ext cx="1497914" cy="977582"/>
          </a:xfrm>
          <a:prstGeom prst="rect">
            <a:avLst/>
          </a:prstGeom>
          <a:solidFill>
            <a:srgbClr val="7030A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0000" tIns="46800" rIns="90000" bIns="46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7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FUTBOLDA </a:t>
            </a:r>
            <a:br>
              <a:rPr lang="tr-TR" sz="17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</a:br>
            <a:r>
              <a:rPr lang="tr-TR" sz="17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OYUN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7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PERFORMANSI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4 Grup"/>
          <p:cNvGrpSpPr>
            <a:grpSpLocks/>
          </p:cNvGrpSpPr>
          <p:nvPr/>
        </p:nvGrpSpPr>
        <p:grpSpPr bwMode="auto">
          <a:xfrm>
            <a:off x="0" y="228600"/>
            <a:ext cx="9144000" cy="6597650"/>
            <a:chOff x="0" y="228600"/>
            <a:chExt cx="9144000" cy="6597650"/>
          </a:xfrm>
        </p:grpSpPr>
        <p:graphicFrame>
          <p:nvGraphicFramePr>
            <p:cNvPr id="6" name="5 Diyagram"/>
            <p:cNvGraphicFramePr/>
            <p:nvPr/>
          </p:nvGraphicFramePr>
          <p:xfrm>
            <a:off x="0" y="228600"/>
            <a:ext cx="9144000" cy="32918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7" name="6 Diyagram"/>
            <p:cNvGraphicFramePr/>
            <p:nvPr/>
          </p:nvGraphicFramePr>
          <p:xfrm>
            <a:off x="2743200" y="3276600"/>
            <a:ext cx="4191000" cy="3124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0" name="9 Şeritli Sağ Ok"/>
            <p:cNvSpPr/>
            <p:nvPr/>
          </p:nvSpPr>
          <p:spPr>
            <a:xfrm rot="5400000">
              <a:off x="533400" y="4114800"/>
              <a:ext cx="1905000" cy="838200"/>
            </a:xfrm>
            <a:prstGeom prst="striped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r-TR" dirty="0"/>
            </a:p>
          </p:txBody>
        </p:sp>
        <p:sp>
          <p:nvSpPr>
            <p:cNvPr id="11" name="10 Şeritli Sağ Ok"/>
            <p:cNvSpPr/>
            <p:nvPr/>
          </p:nvSpPr>
          <p:spPr>
            <a:xfrm rot="5400000">
              <a:off x="6886956" y="4085844"/>
              <a:ext cx="1905000" cy="896112"/>
            </a:xfrm>
            <a:prstGeom prst="stripedRightArrow">
              <a:avLst>
                <a:gd name="adj1" fmla="val 46908"/>
                <a:gd name="adj2" fmla="val 43816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r-TR" dirty="0"/>
            </a:p>
          </p:txBody>
        </p:sp>
        <p:grpSp>
          <p:nvGrpSpPr>
            <p:cNvPr id="91147" name="11 Grup"/>
            <p:cNvGrpSpPr>
              <a:grpSpLocks/>
            </p:cNvGrpSpPr>
            <p:nvPr/>
          </p:nvGrpSpPr>
          <p:grpSpPr bwMode="auto">
            <a:xfrm>
              <a:off x="700088" y="5581650"/>
              <a:ext cx="1600200" cy="438150"/>
              <a:chOff x="571971" y="2819620"/>
              <a:chExt cx="1332476" cy="666238"/>
            </a:xfrm>
          </p:grpSpPr>
          <p:sp>
            <p:nvSpPr>
              <p:cNvPr id="13" name="12 Dikdörtgen"/>
              <p:cNvSpPr/>
              <p:nvPr/>
            </p:nvSpPr>
            <p:spPr>
              <a:xfrm>
                <a:off x="571971" y="2819620"/>
                <a:ext cx="1332476" cy="666238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4" name="13 Dikdörtgen"/>
              <p:cNvSpPr/>
              <p:nvPr/>
            </p:nvSpPr>
            <p:spPr>
              <a:xfrm>
                <a:off x="571971" y="2819620"/>
                <a:ext cx="1332476" cy="666238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13335" tIns="13335" rIns="13335" bIns="13335" spcCol="1270" anchor="ctr"/>
              <a:lstStyle/>
              <a:p>
                <a:pPr algn="ctr" defTabSz="9334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tr-TR" b="1" dirty="0"/>
                  <a:t>KISA  SÜRELİ </a:t>
                </a:r>
              </a:p>
            </p:txBody>
          </p:sp>
        </p:grpSp>
        <p:grpSp>
          <p:nvGrpSpPr>
            <p:cNvPr id="91148" name="14 Grup"/>
            <p:cNvGrpSpPr>
              <a:grpSpLocks/>
            </p:cNvGrpSpPr>
            <p:nvPr/>
          </p:nvGrpSpPr>
          <p:grpSpPr bwMode="auto">
            <a:xfrm>
              <a:off x="7037388" y="5562600"/>
              <a:ext cx="1600200" cy="438150"/>
              <a:chOff x="571971" y="2819620"/>
              <a:chExt cx="1332476" cy="666238"/>
            </a:xfrm>
          </p:grpSpPr>
          <p:sp>
            <p:nvSpPr>
              <p:cNvPr id="16" name="15 Dikdörtgen"/>
              <p:cNvSpPr/>
              <p:nvPr/>
            </p:nvSpPr>
            <p:spPr>
              <a:xfrm>
                <a:off x="571971" y="2819620"/>
                <a:ext cx="1332476" cy="666238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17" name="16 Dikdörtgen"/>
              <p:cNvSpPr/>
              <p:nvPr/>
            </p:nvSpPr>
            <p:spPr>
              <a:xfrm>
                <a:off x="571971" y="2819620"/>
                <a:ext cx="1332476" cy="666238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lIns="13335" tIns="13335" rIns="13335" bIns="13335" spcCol="1270" anchor="ctr"/>
              <a:lstStyle/>
              <a:p>
                <a:pPr algn="ctr" defTabSz="9334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tr-TR" b="1" dirty="0"/>
                  <a:t>ÖZEL</a:t>
                </a:r>
              </a:p>
            </p:txBody>
          </p:sp>
        </p:grpSp>
        <p:sp>
          <p:nvSpPr>
            <p:cNvPr id="91149" name="17 Dikdörtgen"/>
            <p:cNvSpPr>
              <a:spLocks noChangeArrowheads="1"/>
            </p:cNvSpPr>
            <p:nvPr/>
          </p:nvSpPr>
          <p:spPr bwMode="auto">
            <a:xfrm>
              <a:off x="2362200" y="6518275"/>
              <a:ext cx="4572000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>
              <a:spAutoFit/>
            </a:bodyPr>
            <a:lstStyle/>
            <a:p>
              <a:pPr algn="ctr"/>
              <a:r>
                <a:rPr lang="tr-TR" sz="1400" b="1">
                  <a:latin typeface="Calibri" pitchFamily="34" charset="0"/>
                </a:rPr>
                <a:t>(Straischka 1988)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 bwMode="gray">
          <a:xfrm>
            <a:off x="284272" y="236622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tr-TR" sz="2800" b="1" dirty="0">
                <a:ln w="50800"/>
                <a:solidFill>
                  <a:prstClr val="white">
                    <a:shade val="50000"/>
                  </a:prstClr>
                </a:solidFill>
              </a:rPr>
              <a:t>FUTBOLDA  ANTRENMAN PLANLAMASI</a:t>
            </a:r>
          </a:p>
        </p:txBody>
      </p:sp>
      <p:grpSp>
        <p:nvGrpSpPr>
          <p:cNvPr id="92163" name="32 Grup"/>
          <p:cNvGrpSpPr>
            <a:grpSpLocks/>
          </p:cNvGrpSpPr>
          <p:nvPr/>
        </p:nvGrpSpPr>
        <p:grpSpPr bwMode="auto">
          <a:xfrm>
            <a:off x="533400" y="1323975"/>
            <a:ext cx="8153400" cy="4572000"/>
            <a:chOff x="533400" y="1276350"/>
            <a:chExt cx="8153400" cy="4743450"/>
          </a:xfrm>
        </p:grpSpPr>
        <p:sp>
          <p:nvSpPr>
            <p:cNvPr id="17" name="16 Şeritli Sağ Ok"/>
            <p:cNvSpPr/>
            <p:nvPr/>
          </p:nvSpPr>
          <p:spPr bwMode="auto">
            <a:xfrm rot="5400000">
              <a:off x="3130648" y="4188948"/>
              <a:ext cx="291904" cy="304800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18" name="17 Şeritli Sağ Ok"/>
            <p:cNvSpPr/>
            <p:nvPr/>
          </p:nvSpPr>
          <p:spPr bwMode="auto">
            <a:xfrm rot="5400000">
              <a:off x="3130648" y="5064661"/>
              <a:ext cx="291904" cy="304800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19" name="18 Yuvarlatılmış Dikdörtgen"/>
            <p:cNvSpPr/>
            <p:nvPr/>
          </p:nvSpPr>
          <p:spPr bwMode="auto">
            <a:xfrm>
              <a:off x="533400" y="1276350"/>
              <a:ext cx="3733800" cy="2043332"/>
            </a:xfrm>
            <a:prstGeom prst="roundRect">
              <a:avLst>
                <a:gd name="adj" fmla="val 21104"/>
              </a:avLst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dk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ÖN KOŞULLAR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chemeClr val="accent2">
                    <a:lumMod val="60000"/>
                    <a:lumOff val="40000"/>
                  </a:schemeClr>
                </a:buClr>
                <a:buSzPct val="100000"/>
                <a:buFont typeface="Wingdings 2" pitchFamily="18" charset="2"/>
                <a:buChar char="ó"/>
                <a:defRPr/>
              </a:pPr>
              <a:r>
                <a:rPr lang="tr-TR" sz="1800" b="1" kern="0" dirty="0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 </a:t>
              </a: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Geçmişin Analizi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chemeClr val="accent2">
                    <a:lumMod val="60000"/>
                    <a:lumOff val="40000"/>
                  </a:schemeClr>
                </a:buClr>
                <a:buSzPct val="100000"/>
                <a:buFont typeface="Wingdings 2" pitchFamily="18" charset="2"/>
                <a:buChar char="ó"/>
                <a:defRPr/>
              </a:pP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 Sporcudaki ön koşullar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chemeClr val="accent2">
                    <a:lumMod val="60000"/>
                    <a:lumOff val="40000"/>
                  </a:schemeClr>
                </a:buClr>
                <a:buSzPct val="100000"/>
                <a:buFont typeface="Wingdings 2" pitchFamily="18" charset="2"/>
                <a:buChar char="ó"/>
                <a:defRPr/>
              </a:pP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 Antrenördeki ön koşullar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chemeClr val="accent2">
                    <a:lumMod val="60000"/>
                    <a:lumOff val="40000"/>
                  </a:schemeClr>
                </a:buClr>
                <a:buSzPct val="100000"/>
                <a:buFont typeface="Wingdings 2" pitchFamily="18" charset="2"/>
                <a:buChar char="ó"/>
                <a:defRPr/>
              </a:pP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 Kulüpteki ön koşullar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chemeClr val="accent2">
                    <a:lumMod val="60000"/>
                    <a:lumOff val="40000"/>
                  </a:schemeClr>
                </a:buClr>
                <a:buSzPct val="100000"/>
                <a:buFont typeface="Wingdings 2" pitchFamily="18" charset="2"/>
                <a:buChar char="ó"/>
                <a:defRPr/>
              </a:pP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 Olması Gerekenler</a:t>
              </a:r>
            </a:p>
          </p:txBody>
        </p:sp>
        <p:sp>
          <p:nvSpPr>
            <p:cNvPr id="20" name="19 Yuvarlatılmış Dikdörtgen"/>
            <p:cNvSpPr/>
            <p:nvPr/>
          </p:nvSpPr>
          <p:spPr bwMode="auto">
            <a:xfrm>
              <a:off x="1139952" y="3611586"/>
              <a:ext cx="4041648" cy="656785"/>
            </a:xfrm>
            <a:prstGeom prst="roundRect">
              <a:avLst>
                <a:gd name="adj" fmla="val 34091"/>
              </a:avLst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AMAÇLAR VE İÇERİK</a:t>
              </a:r>
            </a:p>
          </p:txBody>
        </p:sp>
        <p:sp>
          <p:nvSpPr>
            <p:cNvPr id="21" name="20 Yuvarlatılmış Dikdörtgen"/>
            <p:cNvSpPr/>
            <p:nvPr/>
          </p:nvSpPr>
          <p:spPr bwMode="auto">
            <a:xfrm>
              <a:off x="1752600" y="4487301"/>
              <a:ext cx="4038600" cy="656785"/>
            </a:xfrm>
            <a:prstGeom prst="roundRect">
              <a:avLst>
                <a:gd name="adj" fmla="val 34091"/>
              </a:avLst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 anchor="ctr"/>
            <a:lstStyle/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METOTLAR 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6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(Öğretim ve Öğrenim Yolları)</a:t>
              </a:r>
            </a:p>
          </p:txBody>
        </p:sp>
        <p:sp>
          <p:nvSpPr>
            <p:cNvPr id="22" name="21 Yuvarlatılmış Dikdörtgen"/>
            <p:cNvSpPr/>
            <p:nvPr/>
          </p:nvSpPr>
          <p:spPr bwMode="auto">
            <a:xfrm>
              <a:off x="609600" y="5363015"/>
              <a:ext cx="4038600" cy="656785"/>
            </a:xfrm>
            <a:prstGeom prst="roundRect">
              <a:avLst>
                <a:gd name="adj" fmla="val 34091"/>
              </a:avLst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 anchor="ctr"/>
            <a:lstStyle/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GÜNLÜK DEFTERDE ANTRENMAN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PLANININ GÖRÜNÜMÜ</a:t>
              </a:r>
            </a:p>
          </p:txBody>
        </p:sp>
        <p:sp>
          <p:nvSpPr>
            <p:cNvPr id="23" name="22 Şeritli Sağ Ok"/>
            <p:cNvSpPr/>
            <p:nvPr/>
          </p:nvSpPr>
          <p:spPr bwMode="auto">
            <a:xfrm rot="5400000">
              <a:off x="-20574" y="4175233"/>
              <a:ext cx="1897380" cy="332232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24" name="23 Şeritli Sağ Ok"/>
            <p:cNvSpPr/>
            <p:nvPr/>
          </p:nvSpPr>
          <p:spPr bwMode="auto">
            <a:xfrm rot="5400000">
              <a:off x="959739" y="4649577"/>
              <a:ext cx="948690" cy="332232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25" name="24 Şeritli Sağ Ok"/>
            <p:cNvSpPr/>
            <p:nvPr/>
          </p:nvSpPr>
          <p:spPr bwMode="auto">
            <a:xfrm rot="5400000">
              <a:off x="3130648" y="3313234"/>
              <a:ext cx="291904" cy="304800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26" name="25 Şeritli Sağ Ok"/>
            <p:cNvSpPr/>
            <p:nvPr/>
          </p:nvSpPr>
          <p:spPr bwMode="auto">
            <a:xfrm>
              <a:off x="4800600" y="5581943"/>
              <a:ext cx="1524000" cy="291904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27" name="26 Yuvarlatılmış Dikdörtgen"/>
            <p:cNvSpPr/>
            <p:nvPr/>
          </p:nvSpPr>
          <p:spPr bwMode="auto">
            <a:xfrm>
              <a:off x="6400800" y="5363015"/>
              <a:ext cx="2286000" cy="656785"/>
            </a:xfrm>
            <a:prstGeom prst="roundRect">
              <a:avLst>
                <a:gd name="adj" fmla="val 34091"/>
              </a:avLst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 anchor="ctr"/>
            <a:lstStyle/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UYGULAMA</a:t>
              </a:r>
            </a:p>
          </p:txBody>
        </p:sp>
        <p:sp>
          <p:nvSpPr>
            <p:cNvPr id="28" name="27 Yuvarlatılmış Dikdörtgen"/>
            <p:cNvSpPr/>
            <p:nvPr/>
          </p:nvSpPr>
          <p:spPr bwMode="auto">
            <a:xfrm>
              <a:off x="6324600" y="1434027"/>
              <a:ext cx="2286000" cy="3637082"/>
            </a:xfrm>
            <a:prstGeom prst="roundRect">
              <a:avLst>
                <a:gd name="adj" fmla="val 18940"/>
              </a:avLst>
            </a:prstGeom>
            <a:solidFill>
              <a:srgbClr val="00206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 anchor="ctr"/>
            <a:lstStyle/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DENETİM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(GÜNLÜK 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ANTRENMAN </a:t>
              </a:r>
            </a:p>
            <a:p>
              <a:pPr algn="ctr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tr-TR" sz="1800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charset="0"/>
                </a:rPr>
                <a:t>DEFTERİNE)</a:t>
              </a:r>
            </a:p>
          </p:txBody>
        </p:sp>
        <p:sp>
          <p:nvSpPr>
            <p:cNvPr id="29" name="28 Şeritli Sağ Ok"/>
            <p:cNvSpPr/>
            <p:nvPr/>
          </p:nvSpPr>
          <p:spPr bwMode="auto">
            <a:xfrm rot="10800000">
              <a:off x="4398578" y="2516943"/>
              <a:ext cx="1849821" cy="320408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30" name="29 Şeritli Sağ Ok"/>
            <p:cNvSpPr/>
            <p:nvPr/>
          </p:nvSpPr>
          <p:spPr bwMode="auto">
            <a:xfrm rot="10800000">
              <a:off x="5257800" y="3757539"/>
              <a:ext cx="990600" cy="291904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31" name="30 Şeritli Sağ Ok"/>
            <p:cNvSpPr/>
            <p:nvPr/>
          </p:nvSpPr>
          <p:spPr bwMode="auto">
            <a:xfrm rot="10800000">
              <a:off x="5880010" y="4560269"/>
              <a:ext cx="365760" cy="291904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  <p:sp>
          <p:nvSpPr>
            <p:cNvPr id="32" name="31 Şeritli Sağ Ok"/>
            <p:cNvSpPr/>
            <p:nvPr/>
          </p:nvSpPr>
          <p:spPr bwMode="auto">
            <a:xfrm rot="5400000" flipH="1">
              <a:off x="7341529" y="5055529"/>
              <a:ext cx="296809" cy="312683"/>
            </a:xfrm>
            <a:prstGeom prst="stripedRightArrow">
              <a:avLst>
                <a:gd name="adj1" fmla="val 50000"/>
                <a:gd name="adj2" fmla="val 50000"/>
              </a:avLst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12700" prstMaterial="softEdge">
              <a:bevelT/>
              <a:bevelB/>
              <a:contourClr>
                <a:sysClr val="windowText" lastClr="000000">
                  <a:lumMod val="65000"/>
                  <a:lumOff val="35000"/>
                </a:sysClr>
              </a:contourClr>
            </a:sp3d>
          </p:spPr>
          <p:txBody>
            <a:bodyPr wrap="none" lIns="90000" tIns="46800" rIns="90000" bIns="46800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r-TR" sz="1800" b="1" kern="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endParaRPr>
            </a:p>
          </p:txBody>
        </p:sp>
      </p:grpSp>
      <p:sp>
        <p:nvSpPr>
          <p:cNvPr id="92164" name="6 Metin kutusu"/>
          <p:cNvSpPr txBox="1">
            <a:spLocks noChangeArrowheads="1"/>
          </p:cNvSpPr>
          <p:nvPr/>
        </p:nvSpPr>
        <p:spPr bwMode="auto">
          <a:xfrm>
            <a:off x="7126288" y="5943600"/>
            <a:ext cx="15636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1600" b="1">
                <a:solidFill>
                  <a:srgbClr val="FF0000"/>
                </a:solidFill>
              </a:rPr>
              <a:t>(Yaşar SEVİM)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</a:rPr>
              <a:t>FUTBOL  İÇİN PERİYOTLAMA ÖRNEĞİ</a:t>
            </a:r>
          </a:p>
        </p:txBody>
      </p:sp>
      <p:graphicFrame>
        <p:nvGraphicFramePr>
          <p:cNvPr id="5" name="4 Diyagram"/>
          <p:cNvGraphicFramePr/>
          <p:nvPr/>
        </p:nvGraphicFramePr>
        <p:xfrm>
          <a:off x="1321671" y="1371612"/>
          <a:ext cx="6419193" cy="4808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190500" y="1966913"/>
          <a:ext cx="8775512" cy="3936736"/>
        </p:xfrm>
        <a:graphic>
          <a:graphicData uri="http://schemas.openxmlformats.org/drawingml/2006/table">
            <a:tbl>
              <a:tblPr firstRow="1" firstCol="1"/>
              <a:tblGrid>
                <a:gridCol w="2066763"/>
                <a:gridCol w="1202051"/>
                <a:gridCol w="1169231"/>
                <a:gridCol w="867493"/>
                <a:gridCol w="867493"/>
                <a:gridCol w="867493"/>
                <a:gridCol w="867494"/>
                <a:gridCol w="867494"/>
              </a:tblGrid>
              <a:tr h="44460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Dönem (</a:t>
                      </a: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Periyod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Antrenman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Günü Sayısı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Birim Antrenman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Sayısı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Müsabaka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479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Turkcell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Super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Lig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Fortis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Türkiye Kupası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Avrupa Kupası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Hazırlık Maçı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Toplam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947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I. II. Hazırlık Dönemi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97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 Müsabaka Dönemi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0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III Hazırlık Dönemi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97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 Müsabaka Dönemi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0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Toplam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233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295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</a:p>
                  </a:txBody>
                  <a:tcPr marL="90000" marR="90000" marT="46800" marB="46800" anchor="ctr" horzOverflow="overflow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" name="1 Başlık"/>
          <p:cNvSpPr txBox="1">
            <a:spLocks/>
          </p:cNvSpPr>
          <p:nvPr/>
        </p:nvSpPr>
        <p:spPr bwMode="gray">
          <a:xfrm>
            <a:off x="284275" y="189186"/>
            <a:ext cx="8520112" cy="71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ÜST DÜZEY BİR FUTBOL TAKIMI İÇİN YILLIK ANTRENMAN VE MÜSABAKA DAĞILIM ÖRNEĞİ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o"/>
          <p:cNvGraphicFramePr>
            <a:graphicFrameLocks noGrp="1"/>
          </p:cNvGraphicFramePr>
          <p:nvPr/>
        </p:nvGraphicFramePr>
        <p:xfrm>
          <a:off x="1733550" y="1371600"/>
          <a:ext cx="5565227" cy="2101094"/>
        </p:xfrm>
        <a:graphic>
          <a:graphicData uri="http://schemas.openxmlformats.org/drawingml/2006/table">
            <a:tbl>
              <a:tblPr firstRow="1" firstCol="1"/>
              <a:tblGrid>
                <a:gridCol w="3725190"/>
                <a:gridCol w="1840037"/>
              </a:tblGrid>
              <a:tr h="596650"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Antrenman Türü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1" dirty="0" smtClean="0">
                          <a:solidFill>
                            <a:schemeClr val="bg1"/>
                          </a:solidFill>
                          <a:effectLst/>
                        </a:rPr>
                        <a:t>Sayı</a:t>
                      </a:r>
                      <a:endParaRPr lang="tr-TR" sz="2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503210">
                <a:tc>
                  <a:txBody>
                    <a:bodyPr/>
                    <a:lstStyle/>
                    <a:p>
                      <a:r>
                        <a:rPr lang="tr-TR" dirty="0" smtClean="0"/>
                        <a:t>Kondisyon</a:t>
                      </a:r>
                      <a:endParaRPr lang="tr-TR" dirty="0"/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~21</a:t>
                      </a:r>
                      <a:endParaRPr lang="tr-TR" dirty="0"/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024">
                <a:tc>
                  <a:txBody>
                    <a:bodyPr/>
                    <a:lstStyle/>
                    <a:p>
                      <a:r>
                        <a:rPr lang="tr-TR" dirty="0" smtClean="0"/>
                        <a:t>Teknik + Taktik</a:t>
                      </a:r>
                      <a:endParaRPr lang="tr-TR" dirty="0"/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~18</a:t>
                      </a:r>
                      <a:endParaRPr lang="tr-TR" dirty="0"/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03210">
                <a:tc>
                  <a:txBody>
                    <a:bodyPr/>
                    <a:lstStyle/>
                    <a:p>
                      <a:r>
                        <a:rPr lang="tr-TR" dirty="0" smtClean="0"/>
                        <a:t>Teknik + Taktik + Kondisyon</a:t>
                      </a:r>
                      <a:endParaRPr lang="tr-TR" dirty="0"/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~30</a:t>
                      </a:r>
                      <a:endParaRPr lang="tr-TR" dirty="0"/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400" b="1" noProof="1">
                <a:ln w="50800"/>
                <a:solidFill>
                  <a:prstClr val="white">
                    <a:shade val="50000"/>
                  </a:prstClr>
                </a:solidFill>
              </a:rPr>
              <a:t>HAZIRLIK DÖNEMİ ANTRENMAN İÇERİĞİ DAĞILIMI</a:t>
            </a:r>
          </a:p>
        </p:txBody>
      </p:sp>
      <p:pic>
        <p:nvPicPr>
          <p:cNvPr id="95253" name="Picture 2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2513" y="3708400"/>
            <a:ext cx="4498975" cy="255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 bwMode="gray">
          <a:xfrm>
            <a:off x="284163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endParaRPr lang="tr-TR" sz="3200" b="1" noProof="1">
              <a:ln w="50800"/>
              <a:solidFill>
                <a:prstClr val="white">
                  <a:shade val="50000"/>
                </a:prstClr>
              </a:solidFill>
              <a:cs typeface="Arial"/>
            </a:endParaRPr>
          </a:p>
        </p:txBody>
      </p:sp>
      <p:graphicFrame>
        <p:nvGraphicFramePr>
          <p:cNvPr id="15" name="Group 761"/>
          <p:cNvGraphicFramePr>
            <a:graphicFrameLocks noGrp="1"/>
          </p:cNvGraphicFramePr>
          <p:nvPr/>
        </p:nvGraphicFramePr>
        <p:xfrm>
          <a:off x="1025525" y="1846263"/>
          <a:ext cx="7150105" cy="2969116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1092200"/>
                <a:gridCol w="471488"/>
                <a:gridCol w="474663"/>
                <a:gridCol w="476251"/>
                <a:gridCol w="474663"/>
                <a:gridCol w="504825"/>
                <a:gridCol w="504825"/>
                <a:gridCol w="474663"/>
                <a:gridCol w="476251"/>
                <a:gridCol w="474663"/>
                <a:gridCol w="615801"/>
                <a:gridCol w="554906"/>
                <a:gridCol w="554906"/>
              </a:tblGrid>
              <a:tr h="691949">
                <a:tc gridSpan="13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YILLIK  ANTRENMAN  PERİYOTLAMASINDA  GENEL VE  FUTOLBOLA ÖZGÜ SPOR EĞİTİMİ  İLİŞKİSİ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17887"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MAKSİMAL %</a:t>
                      </a:r>
                      <a:endParaRPr kumimoji="0" lang="tr-TR" sz="1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5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HAZIRLIK DÖNEMİ</a:t>
                      </a:r>
                      <a:endParaRPr kumimoji="0" lang="tr-T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5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MÜSABAKA DÖNEMİ</a:t>
                      </a:r>
                      <a:endParaRPr kumimoji="0" lang="tr-T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GEÇİŞ DÖNEMİ</a:t>
                      </a:r>
                      <a:endParaRPr kumimoji="0" lang="tr-T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98616">
                <a:tc rowSpan="9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4065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Freeform 3"/>
          <p:cNvSpPr>
            <a:spLocks/>
          </p:cNvSpPr>
          <p:nvPr/>
        </p:nvSpPr>
        <p:spPr bwMode="auto">
          <a:xfrm>
            <a:off x="2124075" y="3340100"/>
            <a:ext cx="6048375" cy="1428750"/>
          </a:xfrm>
          <a:custGeom>
            <a:avLst/>
            <a:gdLst>
              <a:gd name="T0" fmla="*/ 0 w 10800"/>
              <a:gd name="T1" fmla="*/ 166639160 h 2100"/>
              <a:gd name="T2" fmla="*/ 796605708 w 10800"/>
              <a:gd name="T3" fmla="*/ 166639160 h 2100"/>
              <a:gd name="T4" fmla="*/ 1593210291 w 10800"/>
              <a:gd name="T5" fmla="*/ 833194565 h 2100"/>
              <a:gd name="T6" fmla="*/ 2147483647 w 10800"/>
              <a:gd name="T7" fmla="*/ 833194565 h 2100"/>
              <a:gd name="T8" fmla="*/ 2147483647 w 10800"/>
              <a:gd name="T9" fmla="*/ 0 h 21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00"/>
              <a:gd name="T16" fmla="*/ 0 h 2100"/>
              <a:gd name="T17" fmla="*/ 10800 w 10800"/>
              <a:gd name="T18" fmla="*/ 2100 h 21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00" h="2100">
                <a:moveTo>
                  <a:pt x="0" y="360"/>
                </a:moveTo>
                <a:cubicBezTo>
                  <a:pt x="840" y="240"/>
                  <a:pt x="1680" y="120"/>
                  <a:pt x="2520" y="360"/>
                </a:cubicBezTo>
                <a:cubicBezTo>
                  <a:pt x="3360" y="600"/>
                  <a:pt x="4080" y="1560"/>
                  <a:pt x="5040" y="1800"/>
                </a:cubicBezTo>
                <a:cubicBezTo>
                  <a:pt x="6000" y="2040"/>
                  <a:pt x="7320" y="2100"/>
                  <a:pt x="8280" y="1800"/>
                </a:cubicBezTo>
                <a:cubicBezTo>
                  <a:pt x="9240" y="1500"/>
                  <a:pt x="10380" y="300"/>
                  <a:pt x="10800" y="0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tr-TR" sz="18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2124075" y="2976563"/>
            <a:ext cx="6048375" cy="1643062"/>
          </a:xfrm>
          <a:custGeom>
            <a:avLst/>
            <a:gdLst>
              <a:gd name="T0" fmla="*/ 0 w 10980"/>
              <a:gd name="T1" fmla="*/ 918249293 h 2520"/>
              <a:gd name="T2" fmla="*/ 825751605 w 10980"/>
              <a:gd name="T3" fmla="*/ 918249293 h 2520"/>
              <a:gd name="T4" fmla="*/ 1651502104 w 10980"/>
              <a:gd name="T5" fmla="*/ 153041427 h 2520"/>
              <a:gd name="T6" fmla="*/ 2147483647 w 10980"/>
              <a:gd name="T7" fmla="*/ 153041427 h 2520"/>
              <a:gd name="T8" fmla="*/ 2147483647 w 10980"/>
              <a:gd name="T9" fmla="*/ 1071290679 h 25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80"/>
              <a:gd name="T16" fmla="*/ 0 h 2520"/>
              <a:gd name="T17" fmla="*/ 10980 w 10980"/>
              <a:gd name="T18" fmla="*/ 2520 h 252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80" h="2520">
                <a:moveTo>
                  <a:pt x="0" y="2160"/>
                </a:moveTo>
                <a:cubicBezTo>
                  <a:pt x="900" y="2310"/>
                  <a:pt x="1800" y="2460"/>
                  <a:pt x="2700" y="2160"/>
                </a:cubicBezTo>
                <a:cubicBezTo>
                  <a:pt x="3600" y="1860"/>
                  <a:pt x="4470" y="660"/>
                  <a:pt x="5400" y="360"/>
                </a:cubicBezTo>
                <a:cubicBezTo>
                  <a:pt x="6330" y="60"/>
                  <a:pt x="7350" y="0"/>
                  <a:pt x="8280" y="360"/>
                </a:cubicBezTo>
                <a:cubicBezTo>
                  <a:pt x="9210" y="720"/>
                  <a:pt x="10530" y="2160"/>
                  <a:pt x="10980" y="2520"/>
                </a:cubicBezTo>
              </a:path>
            </a:pathLst>
          </a:custGeom>
          <a:noFill/>
          <a:ln w="38100" cap="flat" cmpd="sng" algn="ctr">
            <a:solidFill>
              <a:srgbClr val="002060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tr-TR" sz="18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8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200" b="1" noProof="1">
                <a:ln w="50800"/>
                <a:solidFill>
                  <a:prstClr val="white">
                    <a:shade val="50000"/>
                  </a:prstClr>
                </a:solidFill>
              </a:rPr>
              <a:t>YILLIK ANTRENMAN PLANLAMASI VE PERİYOTLAMASINDA </a:t>
            </a:r>
            <a:br>
              <a:rPr lang="tr-TR" sz="2200" b="1" noProof="1">
                <a:ln w="50800"/>
                <a:solidFill>
                  <a:prstClr val="white">
                    <a:shade val="50000"/>
                  </a:prstClr>
                </a:solidFill>
              </a:rPr>
            </a:br>
            <a:r>
              <a:rPr lang="tr-TR" sz="2200" b="1" noProof="1">
                <a:ln w="50800"/>
                <a:solidFill>
                  <a:prstClr val="white">
                    <a:shade val="50000"/>
                  </a:prstClr>
                </a:solidFill>
              </a:rPr>
              <a:t>GENEL VE </a:t>
            </a:r>
            <a:r>
              <a:rPr lang="tr-TR" sz="2200" b="1" noProof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FUTBOLA ÖZGÜ </a:t>
            </a:r>
            <a:r>
              <a:rPr lang="tr-TR" sz="2200" b="1" noProof="1">
                <a:ln w="50800"/>
                <a:solidFill>
                  <a:prstClr val="white">
                    <a:shade val="50000"/>
                  </a:prstClr>
                </a:solidFill>
              </a:rPr>
              <a:t>SPOR EĞİTİMİ İLİŞKİSİ</a:t>
            </a:r>
          </a:p>
        </p:txBody>
      </p:sp>
      <p:grpSp>
        <p:nvGrpSpPr>
          <p:cNvPr id="96389" name="24 Grup"/>
          <p:cNvGrpSpPr>
            <a:grpSpLocks/>
          </p:cNvGrpSpPr>
          <p:nvPr/>
        </p:nvGrpSpPr>
        <p:grpSpPr bwMode="auto">
          <a:xfrm>
            <a:off x="2160588" y="5029200"/>
            <a:ext cx="5329237" cy="669925"/>
            <a:chOff x="2159876" y="5044990"/>
            <a:chExt cx="5328733" cy="670644"/>
          </a:xfrm>
        </p:grpSpPr>
        <p:cxnSp>
          <p:nvCxnSpPr>
            <p:cNvPr id="96390" name="19 Düz Bağlayıcı"/>
            <p:cNvCxnSpPr>
              <a:cxnSpLocks noChangeShapeType="1"/>
            </p:cNvCxnSpPr>
            <p:nvPr/>
          </p:nvCxnSpPr>
          <p:spPr bwMode="auto">
            <a:xfrm>
              <a:off x="2159876" y="5547748"/>
              <a:ext cx="791999" cy="0"/>
            </a:xfrm>
            <a:prstGeom prst="line">
              <a:avLst/>
            </a:prstGeom>
            <a:noFill/>
            <a:ln w="57150" algn="ctr">
              <a:solidFill>
                <a:srgbClr val="002060"/>
              </a:solidFill>
              <a:round/>
              <a:headEnd/>
              <a:tailEnd/>
            </a:ln>
          </p:spPr>
        </p:cxnSp>
        <p:cxnSp>
          <p:nvCxnSpPr>
            <p:cNvPr id="96391" name="21 Düz Bağlayıcı"/>
            <p:cNvCxnSpPr>
              <a:cxnSpLocks noChangeShapeType="1"/>
            </p:cNvCxnSpPr>
            <p:nvPr/>
          </p:nvCxnSpPr>
          <p:spPr bwMode="auto">
            <a:xfrm>
              <a:off x="2175749" y="5200069"/>
              <a:ext cx="787326" cy="1589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96392" name="22 Metin kutusu"/>
            <p:cNvSpPr txBox="1">
              <a:spLocks noChangeArrowheads="1"/>
            </p:cNvSpPr>
            <p:nvPr/>
          </p:nvSpPr>
          <p:spPr bwMode="auto">
            <a:xfrm>
              <a:off x="2916612" y="5044990"/>
              <a:ext cx="2192766" cy="338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1600">
                  <a:latin typeface="Calibri" pitchFamily="34" charset="0"/>
                </a:rPr>
                <a:t>Genel Kondisyon Eğitimi</a:t>
              </a:r>
            </a:p>
          </p:txBody>
        </p:sp>
        <p:sp>
          <p:nvSpPr>
            <p:cNvPr id="96393" name="23 Dikdörtgen"/>
            <p:cNvSpPr>
              <a:spLocks noChangeArrowheads="1"/>
            </p:cNvSpPr>
            <p:nvPr/>
          </p:nvSpPr>
          <p:spPr bwMode="auto">
            <a:xfrm>
              <a:off x="2916612" y="5376864"/>
              <a:ext cx="4571997" cy="338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r-TR" sz="1600">
                  <a:latin typeface="Calibri" pitchFamily="34" charset="0"/>
                </a:rPr>
                <a:t>Futbola Özgü Eğitim (Teknik-taktik-maç)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oup 761"/>
          <p:cNvGraphicFramePr>
            <a:graphicFrameLocks noGrp="1"/>
          </p:cNvGraphicFramePr>
          <p:nvPr/>
        </p:nvGraphicFramePr>
        <p:xfrm>
          <a:off x="1006475" y="1822450"/>
          <a:ext cx="7150105" cy="2969116"/>
        </p:xfrm>
        <a:graphic>
          <a:graphicData uri="http://schemas.openxmlformats.org/drawingml/2006/table">
            <a:tbl>
              <a:tblPr firstRow="1" firstCol="1" bandRow="1">
                <a:tableStyleId>{EB344D84-9AFB-497E-A393-DC336BA19D2E}</a:tableStyleId>
              </a:tblPr>
              <a:tblGrid>
                <a:gridCol w="1092200"/>
                <a:gridCol w="471488"/>
                <a:gridCol w="474663"/>
                <a:gridCol w="476251"/>
                <a:gridCol w="474663"/>
                <a:gridCol w="504825"/>
                <a:gridCol w="504825"/>
                <a:gridCol w="474663"/>
                <a:gridCol w="476251"/>
                <a:gridCol w="474663"/>
                <a:gridCol w="576263"/>
                <a:gridCol w="574675"/>
                <a:gridCol w="574675"/>
              </a:tblGrid>
              <a:tr h="691949">
                <a:tc gridSpan="13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</a:rPr>
                        <a:t>YILLIK ANTRENMAN PERİYOTLAMASINDA ANTRENMAN KAPSAMI VE YOĞUNLUĞU İLİŞKİSİ</a:t>
                      </a:r>
                      <a:endParaRPr kumimoji="0" lang="tr-TR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17887"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</a:rPr>
                        <a:t>MAKSİMAL %</a:t>
                      </a:r>
                      <a:endParaRPr kumimoji="0" lang="tr-TR" sz="1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5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HAZIRLIK DÖNEMİ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5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MÜSABAKA DÖNEMİ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GEÇİŞ DÖNEMİ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98616">
                <a:tc rowSpan="9"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40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1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</a:t>
                      </a: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987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1 Başlık"/>
          <p:cNvSpPr txBox="1">
            <a:spLocks/>
          </p:cNvSpPr>
          <p:nvPr/>
        </p:nvSpPr>
        <p:spPr bwMode="gray">
          <a:xfrm>
            <a:off x="284163" y="25241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endParaRPr lang="tr-TR" sz="3200" b="1" noProof="1">
              <a:ln w="50800"/>
              <a:solidFill>
                <a:prstClr val="white">
                  <a:shade val="50000"/>
                </a:prstClr>
              </a:solidFill>
              <a:cs typeface="Arial"/>
            </a:endParaRPr>
          </a:p>
        </p:txBody>
      </p:sp>
      <p:sp>
        <p:nvSpPr>
          <p:cNvPr id="18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400" b="1" noProof="1">
                <a:ln w="50800"/>
                <a:solidFill>
                  <a:prstClr val="white">
                    <a:shade val="50000"/>
                  </a:prstClr>
                </a:solidFill>
                <a:cs typeface="Arial"/>
              </a:rPr>
              <a:t>YILLIK ANTRENMAN PERİYOTLAMASINDA </a:t>
            </a:r>
          </a:p>
          <a:p>
            <a:pPr algn="ctr">
              <a:lnSpc>
                <a:spcPct val="90000"/>
              </a:lnSpc>
              <a:defRPr/>
            </a:pPr>
            <a:r>
              <a:rPr lang="tr-TR" sz="2400" b="1" noProof="1">
                <a:ln w="50800"/>
                <a:solidFill>
                  <a:prstClr val="white">
                    <a:shade val="50000"/>
                  </a:prstClr>
                </a:solidFill>
                <a:cs typeface="Arial"/>
              </a:rPr>
              <a:t>ANTRENMAN </a:t>
            </a:r>
            <a:r>
              <a:rPr lang="tr-TR" sz="2400" b="1" noProof="1">
                <a:ln w="50800"/>
                <a:solidFill>
                  <a:srgbClr val="FFFF00"/>
                </a:solidFill>
                <a:cs typeface="Arial"/>
              </a:rPr>
              <a:t>KAPSAMI VE YOĞUNLUĞU </a:t>
            </a:r>
            <a:r>
              <a:rPr lang="tr-TR" sz="2400" b="1" noProof="1">
                <a:ln w="50800"/>
                <a:solidFill>
                  <a:prstClr val="white">
                    <a:shade val="50000"/>
                  </a:prstClr>
                </a:solidFill>
                <a:cs typeface="Arial"/>
              </a:rPr>
              <a:t>İLİŞKİSİ </a:t>
            </a:r>
          </a:p>
        </p:txBody>
      </p:sp>
      <p:grpSp>
        <p:nvGrpSpPr>
          <p:cNvPr id="97410" name="24 Grup"/>
          <p:cNvGrpSpPr>
            <a:grpSpLocks/>
          </p:cNvGrpSpPr>
          <p:nvPr/>
        </p:nvGrpSpPr>
        <p:grpSpPr bwMode="auto">
          <a:xfrm>
            <a:off x="2176463" y="5045075"/>
            <a:ext cx="5438775" cy="639763"/>
            <a:chOff x="2175642" y="5060760"/>
            <a:chExt cx="5439102" cy="638445"/>
          </a:xfrm>
        </p:grpSpPr>
        <p:cxnSp>
          <p:nvCxnSpPr>
            <p:cNvPr id="97413" name="19 Düz Bağlayıcı"/>
            <p:cNvCxnSpPr>
              <a:cxnSpLocks noChangeShapeType="1"/>
            </p:cNvCxnSpPr>
            <p:nvPr/>
          </p:nvCxnSpPr>
          <p:spPr bwMode="auto">
            <a:xfrm>
              <a:off x="2175642" y="5565280"/>
              <a:ext cx="792000" cy="0"/>
            </a:xfrm>
            <a:prstGeom prst="line">
              <a:avLst/>
            </a:prstGeom>
            <a:noFill/>
            <a:ln w="57150" algn="ctr">
              <a:solidFill>
                <a:srgbClr val="002060"/>
              </a:solidFill>
              <a:round/>
              <a:headEnd/>
              <a:tailEnd/>
            </a:ln>
          </p:spPr>
        </p:cxnSp>
        <p:cxnSp>
          <p:nvCxnSpPr>
            <p:cNvPr id="97414" name="21 Düz Bağlayıcı"/>
            <p:cNvCxnSpPr>
              <a:cxnSpLocks noChangeShapeType="1"/>
            </p:cNvCxnSpPr>
            <p:nvPr/>
          </p:nvCxnSpPr>
          <p:spPr bwMode="auto">
            <a:xfrm>
              <a:off x="2175642" y="5249284"/>
              <a:ext cx="787447" cy="1584"/>
            </a:xfrm>
            <a:prstGeom prst="line">
              <a:avLst/>
            </a:prstGeom>
            <a:noFill/>
            <a:ln w="5715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97415" name="22 Metin kutusu"/>
            <p:cNvSpPr txBox="1">
              <a:spLocks noChangeArrowheads="1"/>
            </p:cNvSpPr>
            <p:nvPr/>
          </p:nvSpPr>
          <p:spPr bwMode="auto">
            <a:xfrm>
              <a:off x="3042745" y="5060760"/>
              <a:ext cx="2022407" cy="338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1600">
                  <a:latin typeface="Calibri" pitchFamily="34" charset="0"/>
                </a:rPr>
                <a:t>Antrenmanın Kapsamı</a:t>
              </a:r>
            </a:p>
          </p:txBody>
        </p:sp>
        <p:sp>
          <p:nvSpPr>
            <p:cNvPr id="97416" name="23 Dikdörtgen"/>
            <p:cNvSpPr>
              <a:spLocks noChangeArrowheads="1"/>
            </p:cNvSpPr>
            <p:nvPr/>
          </p:nvSpPr>
          <p:spPr bwMode="auto">
            <a:xfrm>
              <a:off x="3042745" y="5361106"/>
              <a:ext cx="4571999" cy="338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r-TR" sz="1600">
                  <a:latin typeface="Calibri" pitchFamily="34" charset="0"/>
                </a:rPr>
                <a:t>Antrenmanın Yoğunluğu</a:t>
              </a:r>
            </a:p>
          </p:txBody>
        </p:sp>
      </p:grpSp>
      <p:sp>
        <p:nvSpPr>
          <p:cNvPr id="12" name="Freeform 4"/>
          <p:cNvSpPr>
            <a:spLocks/>
          </p:cNvSpPr>
          <p:nvPr/>
        </p:nvSpPr>
        <p:spPr bwMode="auto">
          <a:xfrm>
            <a:off x="2127250" y="2932113"/>
            <a:ext cx="6069013" cy="1600200"/>
          </a:xfrm>
          <a:custGeom>
            <a:avLst/>
            <a:gdLst>
              <a:gd name="T0" fmla="*/ 0 w 10980"/>
              <a:gd name="T1" fmla="*/ 821933839 h 2700"/>
              <a:gd name="T2" fmla="*/ 1892884806 w 10980"/>
              <a:gd name="T3" fmla="*/ 126451351 h 2700"/>
              <a:gd name="T4" fmla="*/ 2147483647 w 10980"/>
              <a:gd name="T5" fmla="*/ 189677045 h 2700"/>
              <a:gd name="T6" fmla="*/ 2147483647 w 10980"/>
              <a:gd name="T7" fmla="*/ 126451351 h 2700"/>
              <a:gd name="T8" fmla="*/ 2147483647 w 10980"/>
              <a:gd name="T9" fmla="*/ 948385153 h 27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80"/>
              <a:gd name="T16" fmla="*/ 0 h 2700"/>
              <a:gd name="T17" fmla="*/ 10980 w 10980"/>
              <a:gd name="T18" fmla="*/ 2700 h 27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980" h="2700">
                <a:moveTo>
                  <a:pt x="0" y="2340"/>
                </a:moveTo>
                <a:cubicBezTo>
                  <a:pt x="2145" y="1500"/>
                  <a:pt x="4290" y="660"/>
                  <a:pt x="5400" y="360"/>
                </a:cubicBezTo>
                <a:cubicBezTo>
                  <a:pt x="6510" y="60"/>
                  <a:pt x="6240" y="540"/>
                  <a:pt x="6660" y="540"/>
                </a:cubicBezTo>
                <a:cubicBezTo>
                  <a:pt x="7080" y="540"/>
                  <a:pt x="7200" y="0"/>
                  <a:pt x="7920" y="360"/>
                </a:cubicBezTo>
                <a:cubicBezTo>
                  <a:pt x="8640" y="720"/>
                  <a:pt x="10470" y="2310"/>
                  <a:pt x="10980" y="2700"/>
                </a:cubicBezTo>
              </a:path>
            </a:pathLst>
          </a:custGeom>
          <a:ln>
            <a:solidFill>
              <a:srgbClr val="002060"/>
            </a:solidFill>
            <a:headEnd/>
            <a:tailEnd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>
            <a:off x="2127250" y="3009900"/>
            <a:ext cx="6038850" cy="1270000"/>
          </a:xfrm>
          <a:custGeom>
            <a:avLst/>
            <a:gdLst>
              <a:gd name="T0" fmla="*/ 0 w 10980"/>
              <a:gd name="T1" fmla="*/ 737901888 h 2010"/>
              <a:gd name="T2" fmla="*/ 795206136 w 10980"/>
              <a:gd name="T3" fmla="*/ 12096752 h 2010"/>
              <a:gd name="T4" fmla="*/ 1651581281 w 10980"/>
              <a:gd name="T5" fmla="*/ 665321247 h 2010"/>
              <a:gd name="T6" fmla="*/ 2147483647 w 10980"/>
              <a:gd name="T7" fmla="*/ 302418756 h 2010"/>
              <a:gd name="T8" fmla="*/ 2147483647 w 10980"/>
              <a:gd name="T9" fmla="*/ 810482371 h 20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980"/>
              <a:gd name="T16" fmla="*/ 0 h 2010"/>
              <a:gd name="T17" fmla="*/ 10980 w 10980"/>
              <a:gd name="T18" fmla="*/ 2010 h 2010"/>
              <a:gd name="connsiteX0" fmla="*/ 0 w 10980"/>
              <a:gd name="connsiteY0" fmla="*/ 1460 h 2012"/>
              <a:gd name="connsiteX1" fmla="*/ 2340 w 10980"/>
              <a:gd name="connsiteY1" fmla="*/ 32 h 2012"/>
              <a:gd name="connsiteX2" fmla="*/ 4860 w 10980"/>
              <a:gd name="connsiteY2" fmla="*/ 1652 h 2012"/>
              <a:gd name="connsiteX3" fmla="*/ 6660 w 10980"/>
              <a:gd name="connsiteY3" fmla="*/ 752 h 2012"/>
              <a:gd name="connsiteX4" fmla="*/ 10980 w 10980"/>
              <a:gd name="connsiteY4" fmla="*/ 2012 h 2012"/>
              <a:gd name="connsiteX0" fmla="*/ 0 w 10980"/>
              <a:gd name="connsiteY0" fmla="*/ 1744 h 1998"/>
              <a:gd name="connsiteX1" fmla="*/ 2340 w 10980"/>
              <a:gd name="connsiteY1" fmla="*/ 18 h 1998"/>
              <a:gd name="connsiteX2" fmla="*/ 4860 w 10980"/>
              <a:gd name="connsiteY2" fmla="*/ 1638 h 1998"/>
              <a:gd name="connsiteX3" fmla="*/ 6660 w 10980"/>
              <a:gd name="connsiteY3" fmla="*/ 738 h 1998"/>
              <a:gd name="connsiteX4" fmla="*/ 10980 w 10980"/>
              <a:gd name="connsiteY4" fmla="*/ 1998 h 1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80" h="1998">
                <a:moveTo>
                  <a:pt x="0" y="1744"/>
                </a:moveTo>
                <a:cubicBezTo>
                  <a:pt x="765" y="859"/>
                  <a:pt x="1530" y="36"/>
                  <a:pt x="2340" y="18"/>
                </a:cubicBezTo>
                <a:cubicBezTo>
                  <a:pt x="3150" y="0"/>
                  <a:pt x="4140" y="1518"/>
                  <a:pt x="4860" y="1638"/>
                </a:cubicBezTo>
                <a:cubicBezTo>
                  <a:pt x="5580" y="1758"/>
                  <a:pt x="5640" y="678"/>
                  <a:pt x="6660" y="738"/>
                </a:cubicBezTo>
                <a:cubicBezTo>
                  <a:pt x="7680" y="798"/>
                  <a:pt x="10260" y="1788"/>
                  <a:pt x="10980" y="1998"/>
                </a:cubicBezTo>
              </a:path>
            </a:pathLst>
          </a:custGeom>
          <a:ln>
            <a:solidFill>
              <a:srgbClr val="FF0000"/>
            </a:solidFill>
            <a:headEnd/>
            <a:tailE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tr-TR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400" b="1" noProof="1">
                <a:ln w="50800"/>
                <a:solidFill>
                  <a:prstClr val="white">
                    <a:shade val="50000"/>
                  </a:prstClr>
                </a:solidFill>
              </a:rPr>
              <a:t>FUTBOLDA UZUN SÜRELİ ANTRENMAN PLANLAMASININ YILLARA GÖRE AŞAMALARI</a:t>
            </a:r>
          </a:p>
        </p:txBody>
      </p:sp>
      <p:grpSp>
        <p:nvGrpSpPr>
          <p:cNvPr id="2" name="99 Grup"/>
          <p:cNvGrpSpPr>
            <a:grpSpLocks/>
          </p:cNvGrpSpPr>
          <p:nvPr/>
        </p:nvGrpSpPr>
        <p:grpSpPr bwMode="auto">
          <a:xfrm>
            <a:off x="0" y="1235075"/>
            <a:ext cx="9161463" cy="5080000"/>
            <a:chOff x="0" y="1235075"/>
            <a:chExt cx="9161463" cy="5080000"/>
          </a:xfrm>
        </p:grpSpPr>
        <p:grpSp>
          <p:nvGrpSpPr>
            <p:cNvPr id="98308" name="60 Grup"/>
            <p:cNvGrpSpPr>
              <a:grpSpLocks/>
            </p:cNvGrpSpPr>
            <p:nvPr/>
          </p:nvGrpSpPr>
          <p:grpSpPr bwMode="auto">
            <a:xfrm>
              <a:off x="0" y="1235075"/>
              <a:ext cx="9161463" cy="2959637"/>
              <a:chOff x="0" y="1235075"/>
              <a:chExt cx="9161463" cy="2959637"/>
            </a:xfrm>
          </p:grpSpPr>
          <p:sp>
            <p:nvSpPr>
              <p:cNvPr id="4" name="3 Dikdörtgen"/>
              <p:cNvSpPr/>
              <p:nvPr/>
            </p:nvSpPr>
            <p:spPr bwMode="auto">
              <a:xfrm>
                <a:off x="106361" y="3012860"/>
                <a:ext cx="828000" cy="1152000"/>
              </a:xfrm>
              <a:prstGeom prst="rect">
                <a:avLst/>
              </a:prstGeom>
              <a:solidFill>
                <a:srgbClr val="FFF293"/>
              </a:solidFill>
              <a:ln>
                <a:noFill/>
                <a:prstDash val="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anchor="b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ÇOK YÖNLÜ GENEL ANT.</a:t>
                </a:r>
              </a:p>
            </p:txBody>
          </p:sp>
          <p:sp>
            <p:nvSpPr>
              <p:cNvPr id="5" name="4 Dikdörtgen"/>
              <p:cNvSpPr/>
              <p:nvPr/>
            </p:nvSpPr>
            <p:spPr bwMode="auto">
              <a:xfrm>
                <a:off x="851221" y="2884100"/>
                <a:ext cx="828000" cy="1296000"/>
              </a:xfrm>
              <a:prstGeom prst="rect">
                <a:avLst/>
              </a:prstGeom>
              <a:solidFill>
                <a:srgbClr val="FFF293"/>
              </a:solidFill>
              <a:ln>
                <a:noFill/>
                <a:prstDash val="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ÇOK YÖNLÜ OYUN</a:t>
                </a:r>
              </a:p>
            </p:txBody>
          </p:sp>
          <p:sp>
            <p:nvSpPr>
              <p:cNvPr id="6" name="5 Dikdörtgen"/>
              <p:cNvSpPr/>
              <p:nvPr/>
            </p:nvSpPr>
            <p:spPr bwMode="auto">
              <a:xfrm>
                <a:off x="1600843" y="2751340"/>
                <a:ext cx="828000" cy="1440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tr-TR" sz="1300" b="1" dirty="0">
                    <a:latin typeface="Arial Narrow" pitchFamily="34" charset="0"/>
                  </a:rPr>
                  <a:t>ÇOK YÖNLÜ GENEL ANT.</a:t>
                </a:r>
              </a:p>
            </p:txBody>
          </p:sp>
          <p:sp>
            <p:nvSpPr>
              <p:cNvPr id="7" name="6 Dikdörtgen"/>
              <p:cNvSpPr/>
              <p:nvPr/>
            </p:nvSpPr>
            <p:spPr bwMode="auto">
              <a:xfrm>
                <a:off x="2350465" y="2608464"/>
                <a:ext cx="828000" cy="1584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tr-TR" sz="1300" b="1" dirty="0">
                    <a:latin typeface="Arial Narrow" pitchFamily="34" charset="0"/>
                  </a:rPr>
                  <a:t>ÇOK YÖNLÜ OYUN</a:t>
                </a:r>
              </a:p>
            </p:txBody>
          </p:sp>
          <p:sp>
            <p:nvSpPr>
              <p:cNvPr id="8" name="7 Dikdörtgen"/>
              <p:cNvSpPr/>
              <p:nvPr/>
            </p:nvSpPr>
            <p:spPr bwMode="auto">
              <a:xfrm>
                <a:off x="3084847" y="2452100"/>
                <a:ext cx="828000" cy="17280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tr-TR" sz="1300" b="1" dirty="0">
                    <a:latin typeface="Arial Narrow" pitchFamily="34" charset="0"/>
                  </a:rPr>
                  <a:t>ÖZEL </a:t>
                </a:r>
              </a:p>
              <a:p>
                <a:pPr algn="ctr">
                  <a:defRPr/>
                </a:pPr>
                <a:r>
                  <a:rPr lang="tr-TR" sz="1300" b="1" dirty="0">
                    <a:latin typeface="Arial Narrow" pitchFamily="34" charset="0"/>
                  </a:rPr>
                  <a:t>OYUN </a:t>
                </a:r>
              </a:p>
              <a:p>
                <a:pPr algn="ctr">
                  <a:defRPr/>
                </a:pPr>
                <a:r>
                  <a:rPr lang="tr-TR" sz="1300" b="1" dirty="0">
                    <a:latin typeface="Arial Narrow" pitchFamily="34" charset="0"/>
                  </a:rPr>
                  <a:t>ANT.</a:t>
                </a:r>
              </a:p>
            </p:txBody>
          </p:sp>
          <p:sp>
            <p:nvSpPr>
              <p:cNvPr id="9" name="8 Dikdörtgen"/>
              <p:cNvSpPr/>
              <p:nvPr/>
            </p:nvSpPr>
            <p:spPr bwMode="auto">
              <a:xfrm>
                <a:off x="3787697" y="2322712"/>
                <a:ext cx="828000" cy="18720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  <a:prstDash val="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ÇOK YÖNLÜ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AMACA YÖNELİK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GENEL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ANT.</a:t>
                </a:r>
              </a:p>
            </p:txBody>
          </p:sp>
          <p:sp>
            <p:nvSpPr>
              <p:cNvPr id="10" name="9 Dikdörtgen"/>
              <p:cNvSpPr/>
              <p:nvPr/>
            </p:nvSpPr>
            <p:spPr bwMode="auto">
              <a:xfrm>
                <a:off x="4556473" y="2164100"/>
                <a:ext cx="705116" cy="20160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  <a:prstDash val="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ÇOK YÖNLÜ OYUN</a:t>
                </a:r>
              </a:p>
            </p:txBody>
          </p:sp>
          <p:sp>
            <p:nvSpPr>
              <p:cNvPr id="11" name="10 Dikdörtgen"/>
              <p:cNvSpPr/>
              <p:nvPr/>
            </p:nvSpPr>
            <p:spPr bwMode="auto">
              <a:xfrm>
                <a:off x="5205355" y="2020100"/>
                <a:ext cx="828000" cy="21600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  <a:prstDash val="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BRANŞ</a:t>
                </a: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A</a:t>
                </a:r>
                <a:endParaRPr lang="sv-SE" sz="1300" b="1" kern="0" dirty="0">
                  <a:solidFill>
                    <a:srgbClr val="002060"/>
                  </a:solidFill>
                  <a:latin typeface="Arial Narrow" pitchFamily="34" charset="0"/>
                  <a:cs typeface="Arial" charset="0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DÖNÜK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ÖZEL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ANT.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VE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MAÇ</a:t>
                </a:r>
              </a:p>
            </p:txBody>
          </p:sp>
          <p:sp>
            <p:nvSpPr>
              <p:cNvPr id="12" name="11 Dikdörtgen"/>
              <p:cNvSpPr/>
              <p:nvPr/>
            </p:nvSpPr>
            <p:spPr bwMode="auto">
              <a:xfrm>
                <a:off x="5987989" y="1876100"/>
                <a:ext cx="828000" cy="2304000"/>
              </a:xfrm>
              <a:prstGeom prst="rect">
                <a:avLst/>
              </a:prstGeom>
              <a:solidFill>
                <a:srgbClr val="FF8A3B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tr-TR" sz="1300" b="1" dirty="0">
                    <a:solidFill>
                      <a:schemeClr val="tx1"/>
                    </a:solidFill>
                    <a:latin typeface="Arial Narrow" pitchFamily="34" charset="0"/>
                  </a:rPr>
                  <a:t>ÇOK YÖNLÜ </a:t>
                </a:r>
              </a:p>
              <a:p>
                <a:pPr algn="ctr">
                  <a:defRPr/>
                </a:pPr>
                <a:r>
                  <a:rPr lang="tr-TR" sz="1300" b="1" dirty="0">
                    <a:solidFill>
                      <a:schemeClr val="tx1"/>
                    </a:solidFill>
                    <a:latin typeface="Arial Narrow" pitchFamily="34" charset="0"/>
                  </a:rPr>
                  <a:t>AMACA YÖNELİK</a:t>
                </a:r>
              </a:p>
              <a:p>
                <a:pPr algn="ctr">
                  <a:defRPr/>
                </a:pPr>
                <a:r>
                  <a:rPr lang="tr-TR" sz="1300" b="1" dirty="0">
                    <a:solidFill>
                      <a:schemeClr val="tx1"/>
                    </a:solidFill>
                    <a:latin typeface="Arial Narrow" pitchFamily="34" charset="0"/>
                  </a:rPr>
                  <a:t>GENEL </a:t>
                </a:r>
              </a:p>
              <a:p>
                <a:pPr algn="ctr">
                  <a:defRPr/>
                </a:pPr>
                <a:r>
                  <a:rPr lang="tr-TR" sz="1300" b="1" dirty="0">
                    <a:solidFill>
                      <a:schemeClr val="tx1"/>
                    </a:solidFill>
                    <a:latin typeface="Arial Narrow" pitchFamily="34" charset="0"/>
                  </a:rPr>
                  <a:t>ANT.</a:t>
                </a:r>
              </a:p>
            </p:txBody>
          </p:sp>
          <p:sp>
            <p:nvSpPr>
              <p:cNvPr id="13" name="12 Dikdörtgen"/>
              <p:cNvSpPr/>
              <p:nvPr/>
            </p:nvSpPr>
            <p:spPr bwMode="auto">
              <a:xfrm>
                <a:off x="6733996" y="1732100"/>
                <a:ext cx="828000" cy="2448000"/>
              </a:xfrm>
              <a:prstGeom prst="rect">
                <a:avLst/>
              </a:prstGeom>
              <a:solidFill>
                <a:srgbClr val="FF8A3B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sv-SE" sz="1300" b="1" dirty="0">
                    <a:solidFill>
                      <a:schemeClr val="tx1"/>
                    </a:solidFill>
                    <a:latin typeface="Arial Narrow" pitchFamily="34" charset="0"/>
                  </a:rPr>
                  <a:t>BRANŞA</a:t>
                </a:r>
              </a:p>
              <a:p>
                <a:pPr algn="ctr">
                  <a:defRPr/>
                </a:pPr>
                <a:r>
                  <a:rPr lang="sv-SE" sz="1300" b="1" dirty="0">
                    <a:solidFill>
                      <a:schemeClr val="tx1"/>
                    </a:solidFill>
                    <a:latin typeface="Arial Narrow" pitchFamily="34" charset="0"/>
                  </a:rPr>
                  <a:t>DÖNÜK</a:t>
                </a:r>
              </a:p>
              <a:p>
                <a:pPr algn="ctr">
                  <a:defRPr/>
                </a:pPr>
                <a:r>
                  <a:rPr lang="sv-SE" sz="1300" b="1" dirty="0">
                    <a:solidFill>
                      <a:schemeClr val="tx1"/>
                    </a:solidFill>
                    <a:latin typeface="Arial Narrow" pitchFamily="34" charset="0"/>
                  </a:rPr>
                  <a:t>ÖZEL </a:t>
                </a:r>
              </a:p>
              <a:p>
                <a:pPr algn="ctr">
                  <a:defRPr/>
                </a:pPr>
                <a:r>
                  <a:rPr lang="sv-SE" sz="1300" b="1" dirty="0">
                    <a:solidFill>
                      <a:schemeClr val="tx1"/>
                    </a:solidFill>
                    <a:latin typeface="Arial Narrow" pitchFamily="34" charset="0"/>
                  </a:rPr>
                  <a:t>ANT. </a:t>
                </a:r>
              </a:p>
              <a:p>
                <a:pPr algn="ctr">
                  <a:defRPr/>
                </a:pPr>
                <a:r>
                  <a:rPr lang="sv-SE" sz="1300" b="1" dirty="0">
                    <a:solidFill>
                      <a:schemeClr val="tx1"/>
                    </a:solidFill>
                    <a:latin typeface="Arial Narrow" pitchFamily="34" charset="0"/>
                  </a:rPr>
                  <a:t>VE </a:t>
                </a:r>
              </a:p>
              <a:p>
                <a:pPr algn="ctr">
                  <a:defRPr/>
                </a:pPr>
                <a:r>
                  <a:rPr lang="sv-SE" sz="1300" b="1" dirty="0">
                    <a:solidFill>
                      <a:schemeClr val="tx1"/>
                    </a:solidFill>
                    <a:latin typeface="Arial Narrow" pitchFamily="34" charset="0"/>
                  </a:rPr>
                  <a:t>MAÇ</a:t>
                </a:r>
              </a:p>
            </p:txBody>
          </p:sp>
          <p:sp>
            <p:nvSpPr>
              <p:cNvPr id="14" name="13 Dikdörtgen"/>
              <p:cNvSpPr/>
              <p:nvPr/>
            </p:nvSpPr>
            <p:spPr bwMode="auto">
              <a:xfrm>
                <a:off x="7474953" y="1588100"/>
                <a:ext cx="828000" cy="2592000"/>
              </a:xfrm>
              <a:prstGeom prst="rect">
                <a:avLst/>
              </a:prstGeom>
              <a:solidFill>
                <a:srgbClr val="FF85FF"/>
              </a:solidFill>
              <a:ln>
                <a:noFill/>
                <a:prstDash val="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ÇOK YÖNLÜ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AMACA YÖNELİK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GENEL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tr-TR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ANT.</a:t>
                </a:r>
              </a:p>
            </p:txBody>
          </p:sp>
          <p:sp>
            <p:nvSpPr>
              <p:cNvPr id="15" name="14 Dikdörtgen"/>
              <p:cNvSpPr/>
              <p:nvPr/>
            </p:nvSpPr>
            <p:spPr bwMode="auto">
              <a:xfrm>
                <a:off x="8241270" y="1444100"/>
                <a:ext cx="828000" cy="2736000"/>
              </a:xfrm>
              <a:prstGeom prst="rect">
                <a:avLst/>
              </a:prstGeom>
              <a:solidFill>
                <a:srgbClr val="FF85FF"/>
              </a:solidFill>
              <a:ln>
                <a:noFill/>
                <a:prstDash val="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BRANŞA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DÖNÜK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ÖZEL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ANT.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VE 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sv-SE" sz="1300" b="1" kern="0" dirty="0">
                    <a:solidFill>
                      <a:srgbClr val="002060"/>
                    </a:solidFill>
                    <a:latin typeface="Arial Narrow" pitchFamily="34" charset="0"/>
                    <a:cs typeface="Arial" charset="0"/>
                  </a:rPr>
                  <a:t>MAÇ</a:t>
                </a:r>
              </a:p>
            </p:txBody>
          </p:sp>
          <p:sp>
            <p:nvSpPr>
              <p:cNvPr id="55" name="54 Serbest Form"/>
              <p:cNvSpPr/>
              <p:nvPr/>
            </p:nvSpPr>
            <p:spPr bwMode="auto">
              <a:xfrm>
                <a:off x="74613" y="1235075"/>
                <a:ext cx="9086850" cy="1997075"/>
              </a:xfrm>
              <a:custGeom>
                <a:avLst/>
                <a:gdLst>
                  <a:gd name="connsiteX0" fmla="*/ 0 w 9086192"/>
                  <a:gd name="connsiteY0" fmla="*/ 1996965 h 1996965"/>
                  <a:gd name="connsiteX1" fmla="*/ 7409793 w 9086192"/>
                  <a:gd name="connsiteY1" fmla="*/ 546537 h 1996965"/>
                  <a:gd name="connsiteX2" fmla="*/ 8986344 w 9086192"/>
                  <a:gd name="connsiteY2" fmla="*/ 262758 h 1996965"/>
                  <a:gd name="connsiteX3" fmla="*/ 8008882 w 9086192"/>
                  <a:gd name="connsiteY3" fmla="*/ 57806 h 1996965"/>
                  <a:gd name="connsiteX4" fmla="*/ 7126013 w 9086192"/>
                  <a:gd name="connsiteY4" fmla="*/ 73572 h 1996965"/>
                  <a:gd name="connsiteX5" fmla="*/ 4414344 w 9086192"/>
                  <a:gd name="connsiteY5" fmla="*/ 10510 h 1996965"/>
                  <a:gd name="connsiteX6" fmla="*/ 1639613 w 9086192"/>
                  <a:gd name="connsiteY6" fmla="*/ 136634 h 1996965"/>
                  <a:gd name="connsiteX7" fmla="*/ 15765 w 9086192"/>
                  <a:gd name="connsiteY7" fmla="*/ 183931 h 1996965"/>
                  <a:gd name="connsiteX8" fmla="*/ 15765 w 9086192"/>
                  <a:gd name="connsiteY8" fmla="*/ 183931 h 1996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86192" h="1996965">
                    <a:moveTo>
                      <a:pt x="0" y="1996965"/>
                    </a:moveTo>
                    <a:lnTo>
                      <a:pt x="7409793" y="546537"/>
                    </a:lnTo>
                    <a:cubicBezTo>
                      <a:pt x="8907517" y="257502"/>
                      <a:pt x="8886496" y="344213"/>
                      <a:pt x="8986344" y="262758"/>
                    </a:cubicBezTo>
                    <a:cubicBezTo>
                      <a:pt x="9086192" y="181303"/>
                      <a:pt x="8318937" y="89337"/>
                      <a:pt x="8008882" y="57806"/>
                    </a:cubicBezTo>
                    <a:cubicBezTo>
                      <a:pt x="7698827" y="26275"/>
                      <a:pt x="7725103" y="81455"/>
                      <a:pt x="7126013" y="73572"/>
                    </a:cubicBezTo>
                    <a:cubicBezTo>
                      <a:pt x="6526923" y="65689"/>
                      <a:pt x="5328744" y="0"/>
                      <a:pt x="4414344" y="10510"/>
                    </a:cubicBezTo>
                    <a:cubicBezTo>
                      <a:pt x="3499944" y="21020"/>
                      <a:pt x="2372710" y="107731"/>
                      <a:pt x="1639613" y="136634"/>
                    </a:cubicBezTo>
                    <a:cubicBezTo>
                      <a:pt x="906517" y="165538"/>
                      <a:pt x="15765" y="183931"/>
                      <a:pt x="15765" y="183931"/>
                    </a:cubicBezTo>
                    <a:lnTo>
                      <a:pt x="15765" y="183931"/>
                    </a:lnTo>
                  </a:path>
                </a:pathLst>
              </a:cu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 Narrow" pitchFamily="34" charset="0"/>
                  <a:cs typeface="Arial" charset="0"/>
                </a:endParaRPr>
              </a:p>
            </p:txBody>
          </p:sp>
          <p:cxnSp>
            <p:nvCxnSpPr>
              <p:cNvPr id="59" name="58 Düz Bağlayıcı"/>
              <p:cNvCxnSpPr>
                <a:endCxn id="55" idx="2"/>
              </p:cNvCxnSpPr>
              <p:nvPr/>
            </p:nvCxnSpPr>
            <p:spPr bwMode="auto">
              <a:xfrm flipV="1">
                <a:off x="90488" y="1497013"/>
                <a:ext cx="8970962" cy="1763712"/>
              </a:xfrm>
              <a:prstGeom prst="line">
                <a:avLst/>
              </a:prstGeom>
              <a:ln>
                <a:solidFill>
                  <a:srgbClr val="00206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8428" name="87 Dikdörtgen"/>
              <p:cNvSpPr>
                <a:spLocks noChangeArrowheads="1"/>
              </p:cNvSpPr>
              <p:nvPr/>
            </p:nvSpPr>
            <p:spPr bwMode="auto">
              <a:xfrm>
                <a:off x="0" y="2790825"/>
                <a:ext cx="220663" cy="40957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lIns="90000" tIns="46800" rIns="90000" bIns="46800" anchor="ctr"/>
              <a:lstStyle/>
              <a:p>
                <a:endParaRPr lang="tr-TR">
                  <a:latin typeface="Arial Narrow" pitchFamily="34" charset="0"/>
                </a:endParaRPr>
              </a:p>
            </p:txBody>
          </p:sp>
        </p:grpSp>
        <p:grpSp>
          <p:nvGrpSpPr>
            <p:cNvPr id="98309" name="57 Grup"/>
            <p:cNvGrpSpPr>
              <a:grpSpLocks/>
            </p:cNvGrpSpPr>
            <p:nvPr/>
          </p:nvGrpSpPr>
          <p:grpSpPr bwMode="auto">
            <a:xfrm>
              <a:off x="69850" y="1498600"/>
              <a:ext cx="8991600" cy="4816475"/>
              <a:chOff x="69850" y="1498600"/>
              <a:chExt cx="8991600" cy="4816475"/>
            </a:xfrm>
          </p:grpSpPr>
          <p:cxnSp>
            <p:nvCxnSpPr>
              <p:cNvPr id="63" name="62 Düz Bağlayıcı"/>
              <p:cNvCxnSpPr/>
              <p:nvPr/>
            </p:nvCxnSpPr>
            <p:spPr bwMode="auto">
              <a:xfrm rot="5400000">
                <a:off x="-914399" y="5124450"/>
                <a:ext cx="1979612" cy="1587"/>
              </a:xfrm>
              <a:prstGeom prst="line">
                <a:avLst/>
              </a:prstGeom>
              <a:ln>
                <a:solidFill>
                  <a:srgbClr val="00206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8312" name="56 Grup"/>
              <p:cNvGrpSpPr>
                <a:grpSpLocks/>
              </p:cNvGrpSpPr>
              <p:nvPr/>
            </p:nvGrpSpPr>
            <p:grpSpPr bwMode="auto">
              <a:xfrm>
                <a:off x="69850" y="4146550"/>
                <a:ext cx="8991600" cy="2168525"/>
                <a:chOff x="69850" y="4146550"/>
                <a:chExt cx="8991600" cy="2168525"/>
              </a:xfrm>
            </p:grpSpPr>
            <p:sp>
              <p:nvSpPr>
                <p:cNvPr id="43" name="Rectangle 151"/>
                <p:cNvSpPr/>
                <p:nvPr/>
              </p:nvSpPr>
              <p:spPr bwMode="auto">
                <a:xfrm>
                  <a:off x="4092575" y="6100763"/>
                  <a:ext cx="1571625" cy="21431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100" b="1" i="1" dirty="0">
                      <a:solidFill>
                        <a:schemeClr val="tx1"/>
                      </a:solidFill>
                      <a:latin typeface="Arial Narrow" pitchFamily="34" charset="0"/>
                    </a:rPr>
                    <a:t>D. </a:t>
                  </a:r>
                  <a:r>
                    <a:rPr lang="tr-TR" sz="1100" b="1" i="1" dirty="0" err="1">
                      <a:solidFill>
                        <a:schemeClr val="tx1"/>
                      </a:solidFill>
                      <a:latin typeface="Arial Narrow" pitchFamily="34" charset="0"/>
                    </a:rPr>
                    <a:t>Streinhöfer</a:t>
                  </a:r>
                  <a:r>
                    <a:rPr lang="tr-TR" sz="1100" b="1" i="1" dirty="0">
                      <a:solidFill>
                        <a:schemeClr val="tx1"/>
                      </a:solidFill>
                      <a:latin typeface="Arial Narrow" pitchFamily="34" charset="0"/>
                    </a:rPr>
                    <a:t>, 2003</a:t>
                  </a:r>
                </a:p>
              </p:txBody>
            </p:sp>
            <p:sp>
              <p:nvSpPr>
                <p:cNvPr id="17" name="16 Dikdörtgen"/>
                <p:cNvSpPr/>
                <p:nvPr/>
              </p:nvSpPr>
              <p:spPr bwMode="auto">
                <a:xfrm>
                  <a:off x="107219" y="4154058"/>
                  <a:ext cx="828000" cy="624740"/>
                </a:xfrm>
                <a:prstGeom prst="rect">
                  <a:avLst/>
                </a:prstGeom>
                <a:solidFill>
                  <a:srgbClr val="FFF293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% 50</a:t>
                  </a:r>
                </a:p>
              </p:txBody>
            </p:sp>
            <p:sp>
              <p:nvSpPr>
                <p:cNvPr id="18" name="17 Dikdörtgen"/>
                <p:cNvSpPr/>
                <p:nvPr/>
              </p:nvSpPr>
              <p:spPr bwMode="auto">
                <a:xfrm>
                  <a:off x="836347" y="4163050"/>
                  <a:ext cx="828000" cy="624740"/>
                </a:xfrm>
                <a:prstGeom prst="rect">
                  <a:avLst/>
                </a:prstGeom>
                <a:solidFill>
                  <a:srgbClr val="FFF293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% 50</a:t>
                  </a:r>
                </a:p>
              </p:txBody>
            </p:sp>
            <p:sp>
              <p:nvSpPr>
                <p:cNvPr id="19" name="18 Dikdörtgen"/>
                <p:cNvSpPr/>
                <p:nvPr/>
              </p:nvSpPr>
              <p:spPr bwMode="auto">
                <a:xfrm>
                  <a:off x="1594971" y="4165352"/>
                  <a:ext cx="828000" cy="62474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600" b="1" dirty="0">
                      <a:latin typeface="Arial Narrow" pitchFamily="34" charset="0"/>
                    </a:rPr>
                    <a:t>% 50</a:t>
                  </a:r>
                </a:p>
              </p:txBody>
            </p:sp>
            <p:sp>
              <p:nvSpPr>
                <p:cNvPr id="20" name="19 Dikdörtgen"/>
                <p:cNvSpPr/>
                <p:nvPr/>
              </p:nvSpPr>
              <p:spPr bwMode="auto">
                <a:xfrm>
                  <a:off x="2336547" y="4173563"/>
                  <a:ext cx="828000" cy="62474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600" b="1" dirty="0">
                      <a:latin typeface="Arial Narrow" pitchFamily="34" charset="0"/>
                    </a:rPr>
                    <a:t>% 25</a:t>
                  </a:r>
                </a:p>
              </p:txBody>
            </p:sp>
            <p:sp>
              <p:nvSpPr>
                <p:cNvPr id="21" name="20 Dikdörtgen"/>
                <p:cNvSpPr/>
                <p:nvPr/>
              </p:nvSpPr>
              <p:spPr bwMode="auto">
                <a:xfrm>
                  <a:off x="3081439" y="4177798"/>
                  <a:ext cx="828000" cy="62474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600" b="1" dirty="0">
                      <a:latin typeface="Arial Narrow" pitchFamily="34" charset="0"/>
                    </a:rPr>
                    <a:t>% 25</a:t>
                  </a:r>
                </a:p>
              </p:txBody>
            </p:sp>
            <p:sp>
              <p:nvSpPr>
                <p:cNvPr id="22" name="21 Dikdörtgen"/>
                <p:cNvSpPr/>
                <p:nvPr/>
              </p:nvSpPr>
              <p:spPr bwMode="auto">
                <a:xfrm>
                  <a:off x="3788161" y="4177798"/>
                  <a:ext cx="828000" cy="624740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% 50</a:t>
                  </a:r>
                </a:p>
              </p:txBody>
            </p:sp>
            <p:sp>
              <p:nvSpPr>
                <p:cNvPr id="23" name="22 Dikdörtgen"/>
                <p:cNvSpPr/>
                <p:nvPr/>
              </p:nvSpPr>
              <p:spPr bwMode="auto">
                <a:xfrm>
                  <a:off x="4552135" y="4183554"/>
                  <a:ext cx="677923" cy="624740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% 10</a:t>
                  </a:r>
                </a:p>
              </p:txBody>
            </p:sp>
            <p:sp>
              <p:nvSpPr>
                <p:cNvPr id="24" name="23 Dikdörtgen"/>
                <p:cNvSpPr/>
                <p:nvPr/>
              </p:nvSpPr>
              <p:spPr bwMode="auto">
                <a:xfrm>
                  <a:off x="5218199" y="4177798"/>
                  <a:ext cx="828000" cy="624740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% 40</a:t>
                  </a:r>
                </a:p>
              </p:txBody>
            </p:sp>
            <p:sp>
              <p:nvSpPr>
                <p:cNvPr id="25" name="24 Dikdörtgen"/>
                <p:cNvSpPr/>
                <p:nvPr/>
              </p:nvSpPr>
              <p:spPr bwMode="auto">
                <a:xfrm>
                  <a:off x="6010391" y="4180100"/>
                  <a:ext cx="828000" cy="624740"/>
                </a:xfrm>
                <a:prstGeom prst="rect">
                  <a:avLst/>
                </a:prstGeom>
                <a:solidFill>
                  <a:srgbClr val="FF8A3B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600" b="1" dirty="0">
                      <a:solidFill>
                        <a:schemeClr val="tx1"/>
                      </a:solidFill>
                      <a:latin typeface="Arial Narrow" pitchFamily="34" charset="0"/>
                    </a:rPr>
                    <a:t>% 40</a:t>
                  </a:r>
                </a:p>
              </p:txBody>
            </p:sp>
            <p:sp>
              <p:nvSpPr>
                <p:cNvPr id="26" name="25 Dikdörtgen"/>
                <p:cNvSpPr/>
                <p:nvPr/>
              </p:nvSpPr>
              <p:spPr bwMode="auto">
                <a:xfrm>
                  <a:off x="6738235" y="4177798"/>
                  <a:ext cx="828000" cy="624740"/>
                </a:xfrm>
                <a:prstGeom prst="rect">
                  <a:avLst/>
                </a:prstGeom>
                <a:solidFill>
                  <a:srgbClr val="FF8A3B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600" b="1" dirty="0">
                      <a:solidFill>
                        <a:schemeClr val="tx1"/>
                      </a:solidFill>
                      <a:latin typeface="Arial Narrow" pitchFamily="34" charset="0"/>
                    </a:rPr>
                    <a:t>% 60</a:t>
                  </a:r>
                </a:p>
              </p:txBody>
            </p:sp>
            <p:sp>
              <p:nvSpPr>
                <p:cNvPr id="27" name="26 Dikdörtgen"/>
                <p:cNvSpPr/>
                <p:nvPr/>
              </p:nvSpPr>
              <p:spPr bwMode="auto">
                <a:xfrm>
                  <a:off x="7467363" y="4177798"/>
                  <a:ext cx="758143" cy="624740"/>
                </a:xfrm>
                <a:prstGeom prst="rect">
                  <a:avLst/>
                </a:prstGeom>
                <a:solidFill>
                  <a:srgbClr val="FF85FF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%30-40</a:t>
                  </a:r>
                </a:p>
              </p:txBody>
            </p:sp>
            <p:sp>
              <p:nvSpPr>
                <p:cNvPr id="28" name="27 Dikdörtgen"/>
                <p:cNvSpPr/>
                <p:nvPr/>
              </p:nvSpPr>
              <p:spPr bwMode="auto">
                <a:xfrm>
                  <a:off x="8241272" y="4177798"/>
                  <a:ext cx="809129" cy="624740"/>
                </a:xfrm>
                <a:prstGeom prst="rect">
                  <a:avLst/>
                </a:prstGeom>
                <a:solidFill>
                  <a:srgbClr val="FF85FF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%60-70</a:t>
                  </a:r>
                </a:p>
              </p:txBody>
            </p:sp>
            <p:sp>
              <p:nvSpPr>
                <p:cNvPr id="29" name="28 Dikdörtgen"/>
                <p:cNvSpPr/>
                <p:nvPr/>
              </p:nvSpPr>
              <p:spPr bwMode="auto">
                <a:xfrm>
                  <a:off x="107219" y="4751603"/>
                  <a:ext cx="1571636" cy="781472"/>
                </a:xfrm>
                <a:prstGeom prst="rect">
                  <a:avLst/>
                </a:prstGeom>
                <a:solidFill>
                  <a:srgbClr val="FFF293"/>
                </a:solidFill>
                <a:ln>
                  <a:noFill/>
                  <a:prstDash val="dash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 prstMaterial="matte">
                  <a:bevelT w="63500" h="25400" prst="relaxedInset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Genel Temel </a:t>
                  </a: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Eğitim</a:t>
                  </a:r>
                </a:p>
              </p:txBody>
            </p:sp>
            <p:sp>
              <p:nvSpPr>
                <p:cNvPr id="30" name="29 Dikdörtgen"/>
                <p:cNvSpPr/>
                <p:nvPr/>
              </p:nvSpPr>
              <p:spPr bwMode="auto">
                <a:xfrm>
                  <a:off x="1579707" y="4751603"/>
                  <a:ext cx="2313726" cy="781472"/>
                </a:xfrm>
                <a:prstGeom prst="rect">
                  <a:avLst/>
                </a:prstGeom>
                <a:solidFill>
                  <a:srgbClr val="00B0F0"/>
                </a:solidFill>
                <a:ln/>
                <a:scene3d>
                  <a:camera prst="orthographicFront">
                    <a:rot lat="0" lon="0" rev="0"/>
                  </a:camera>
                  <a:lightRig rig="balanced" dir="t"/>
                </a:scene3d>
                <a:sp3d prstMaterial="plastic">
                  <a:bevelT w="63500" h="25400" prst="relaxedInset"/>
                  <a:bevelB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600" b="1" dirty="0">
                      <a:latin typeface="Arial Narrow" pitchFamily="34" charset="0"/>
                    </a:rPr>
                    <a:t>Temel Antrenman</a:t>
                  </a:r>
                </a:p>
              </p:txBody>
            </p:sp>
            <p:sp>
              <p:nvSpPr>
                <p:cNvPr id="31" name="30 Dikdörtgen"/>
                <p:cNvSpPr/>
                <p:nvPr/>
              </p:nvSpPr>
              <p:spPr bwMode="auto">
                <a:xfrm>
                  <a:off x="3792373" y="4751603"/>
                  <a:ext cx="2299872" cy="781472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  <a:prstDash val="dash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/>
                </a:scene3d>
                <a:sp3d prstMaterial="matte">
                  <a:bevelT w="63500" h="25400" prst="relaxedInset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Gelişim Antrenmanı</a:t>
                  </a:r>
                </a:p>
              </p:txBody>
            </p:sp>
            <p:sp>
              <p:nvSpPr>
                <p:cNvPr id="32" name="31 Dikdörtgen"/>
                <p:cNvSpPr/>
                <p:nvPr/>
              </p:nvSpPr>
              <p:spPr bwMode="auto">
                <a:xfrm>
                  <a:off x="5977331" y="4767369"/>
                  <a:ext cx="1571636" cy="781472"/>
                </a:xfrm>
                <a:prstGeom prst="rect">
                  <a:avLst/>
                </a:prstGeom>
                <a:solidFill>
                  <a:srgbClr val="FF8A3B"/>
                </a:solidFill>
                <a:ln/>
                <a:scene3d>
                  <a:camera prst="orthographicFront">
                    <a:rot lat="0" lon="0" rev="0"/>
                  </a:camera>
                  <a:lightRig rig="threePt" dir="t"/>
                </a:scene3d>
                <a:sp3d prstMaterial="metal">
                  <a:bevelT w="63500" h="25400" prst="relaxedInset"/>
                  <a:bevelB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600" b="1" dirty="0">
                      <a:solidFill>
                        <a:schemeClr val="tx1"/>
                      </a:solidFill>
                      <a:latin typeface="Arial Narrow" pitchFamily="34" charset="0"/>
                    </a:rPr>
                    <a:t>Performans Antrenmanı</a:t>
                  </a:r>
                </a:p>
              </p:txBody>
            </p:sp>
            <p:sp>
              <p:nvSpPr>
                <p:cNvPr id="33" name="32 Dikdörtgen"/>
                <p:cNvSpPr/>
                <p:nvPr/>
              </p:nvSpPr>
              <p:spPr bwMode="auto">
                <a:xfrm>
                  <a:off x="107219" y="5504729"/>
                  <a:ext cx="1571636" cy="575851"/>
                </a:xfrm>
                <a:prstGeom prst="rect">
                  <a:avLst/>
                </a:prstGeom>
                <a:solidFill>
                  <a:srgbClr val="FFF293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4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6 – 8 Yaş</a:t>
                  </a:r>
                </a:p>
              </p:txBody>
            </p:sp>
            <p:sp>
              <p:nvSpPr>
                <p:cNvPr id="34" name="33 Dikdörtgen"/>
                <p:cNvSpPr/>
                <p:nvPr/>
              </p:nvSpPr>
              <p:spPr bwMode="auto">
                <a:xfrm>
                  <a:off x="1579707" y="5504729"/>
                  <a:ext cx="2313726" cy="575851"/>
                </a:xfrm>
                <a:prstGeom prst="rect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400" b="1" dirty="0">
                      <a:latin typeface="Arial Narrow" pitchFamily="34" charset="0"/>
                    </a:rPr>
                    <a:t>8 – 10 – 12 Yaş</a:t>
                  </a:r>
                </a:p>
              </p:txBody>
            </p:sp>
            <p:sp>
              <p:nvSpPr>
                <p:cNvPr id="35" name="34 Dikdörtgen"/>
                <p:cNvSpPr/>
                <p:nvPr/>
              </p:nvSpPr>
              <p:spPr bwMode="auto">
                <a:xfrm>
                  <a:off x="3792373" y="5504729"/>
                  <a:ext cx="2299872" cy="575851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4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11-13 ve 15-17 Yaş</a:t>
                  </a:r>
                </a:p>
              </p:txBody>
            </p:sp>
            <p:sp>
              <p:nvSpPr>
                <p:cNvPr id="36" name="35 Dikdörtgen"/>
                <p:cNvSpPr/>
                <p:nvPr/>
              </p:nvSpPr>
              <p:spPr bwMode="auto">
                <a:xfrm>
                  <a:off x="6008863" y="5504729"/>
                  <a:ext cx="1571636" cy="575851"/>
                </a:xfrm>
                <a:prstGeom prst="rect">
                  <a:avLst/>
                </a:prstGeom>
                <a:solidFill>
                  <a:srgbClr val="FF8A3B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tr-TR" sz="1400" b="1" dirty="0">
                      <a:solidFill>
                        <a:schemeClr val="tx1"/>
                      </a:solidFill>
                      <a:latin typeface="Arial Narrow" pitchFamily="34" charset="0"/>
                    </a:rPr>
                    <a:t>16-18 ve 20-22 Yaş</a:t>
                  </a:r>
                </a:p>
              </p:txBody>
            </p:sp>
            <p:sp>
              <p:nvSpPr>
                <p:cNvPr id="37" name="36 Dikdörtgen"/>
                <p:cNvSpPr/>
                <p:nvPr/>
              </p:nvSpPr>
              <p:spPr bwMode="auto">
                <a:xfrm>
                  <a:off x="7451823" y="4755950"/>
                  <a:ext cx="1600200" cy="781472"/>
                </a:xfrm>
                <a:prstGeom prst="rect">
                  <a:avLst/>
                </a:prstGeom>
                <a:solidFill>
                  <a:srgbClr val="FF85FF"/>
                </a:solidFill>
                <a:ln>
                  <a:noFill/>
                  <a:prstDash val="dash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 prst="relaxedInset"/>
                </a:sp3d>
              </p:spPr>
              <p:txBody>
                <a:bodyPr anchor="ctr"/>
                <a:lstStyle/>
                <a:p>
                  <a:pPr algn="ctr" fontAlgn="auto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Üst Düzey </a:t>
                  </a:r>
                </a:p>
                <a:p>
                  <a:pPr algn="ctr" fontAlgn="auto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6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Performans Antrenmanı</a:t>
                  </a:r>
                </a:p>
              </p:txBody>
            </p:sp>
            <p:sp>
              <p:nvSpPr>
                <p:cNvPr id="38" name="37 Dikdörtgen"/>
                <p:cNvSpPr/>
                <p:nvPr/>
              </p:nvSpPr>
              <p:spPr bwMode="auto">
                <a:xfrm>
                  <a:off x="7451823" y="5509076"/>
                  <a:ext cx="1600200" cy="575851"/>
                </a:xfrm>
                <a:prstGeom prst="rect">
                  <a:avLst/>
                </a:prstGeom>
                <a:solidFill>
                  <a:srgbClr val="FF85FF"/>
                </a:solidFill>
                <a:ln>
                  <a:noFill/>
                  <a:prstDash val="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tr-TR" sz="1400" b="1" kern="0" dirty="0">
                      <a:solidFill>
                        <a:srgbClr val="002060"/>
                      </a:solidFill>
                      <a:latin typeface="Arial Narrow" pitchFamily="34" charset="0"/>
                      <a:cs typeface="Arial" charset="0"/>
                    </a:rPr>
                    <a:t>21-23 Yaş Sonrası</a:t>
                  </a:r>
                </a:p>
              </p:txBody>
            </p:sp>
            <p:grpSp>
              <p:nvGrpSpPr>
                <p:cNvPr id="98385" name="55 Grup"/>
                <p:cNvGrpSpPr>
                  <a:grpSpLocks/>
                </p:cNvGrpSpPr>
                <p:nvPr/>
              </p:nvGrpSpPr>
              <p:grpSpPr bwMode="auto">
                <a:xfrm>
                  <a:off x="69850" y="4146550"/>
                  <a:ext cx="8991600" cy="1954213"/>
                  <a:chOff x="69850" y="4146550"/>
                  <a:chExt cx="8991600" cy="1954213"/>
                </a:xfrm>
              </p:grpSpPr>
              <p:cxnSp>
                <p:nvCxnSpPr>
                  <p:cNvPr id="65" name="64 Düz Bağlayıcı"/>
                  <p:cNvCxnSpPr/>
                  <p:nvPr/>
                </p:nvCxnSpPr>
                <p:spPr bwMode="auto">
                  <a:xfrm>
                    <a:off x="74613" y="6084888"/>
                    <a:ext cx="8964612" cy="15875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headEnd type="none" w="med" len="med"/>
                    <a:tailEnd type="none" w="med" len="med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78 Düz Bağlayıcı"/>
                  <p:cNvCxnSpPr/>
                  <p:nvPr/>
                </p:nvCxnSpPr>
                <p:spPr bwMode="auto">
                  <a:xfrm>
                    <a:off x="93663" y="4146550"/>
                    <a:ext cx="8964612" cy="15875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79 Düz Bağlayıcı"/>
                  <p:cNvCxnSpPr/>
                  <p:nvPr/>
                </p:nvCxnSpPr>
                <p:spPr bwMode="auto">
                  <a:xfrm>
                    <a:off x="69850" y="4738688"/>
                    <a:ext cx="8963025" cy="15875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headEnd type="none" w="med" len="med"/>
                    <a:tailEnd type="none" w="med" len="med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80 Düz Bağlayıcı"/>
                  <p:cNvCxnSpPr/>
                  <p:nvPr/>
                </p:nvCxnSpPr>
                <p:spPr bwMode="auto">
                  <a:xfrm>
                    <a:off x="96838" y="5465763"/>
                    <a:ext cx="8964612" cy="15875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  <a:headEnd type="none" w="med" len="med"/>
                    <a:tailEnd type="none" w="med" len="med"/>
                  </a:ln>
                </p:spPr>
                <p:style>
                  <a:lnRef idx="3">
                    <a:schemeClr val="dk1"/>
                  </a:lnRef>
                  <a:fillRef idx="0">
                    <a:schemeClr val="dk1"/>
                  </a:fillRef>
                  <a:effectRef idx="2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82" name="81 Düz Bağlayıcı"/>
              <p:cNvCxnSpPr/>
              <p:nvPr/>
            </p:nvCxnSpPr>
            <p:spPr bwMode="auto">
              <a:xfrm rot="5400000">
                <a:off x="47625" y="4524376"/>
                <a:ext cx="3089275" cy="31750"/>
              </a:xfrm>
              <a:prstGeom prst="line">
                <a:avLst/>
              </a:prstGeom>
              <a:ln>
                <a:solidFill>
                  <a:srgbClr val="00206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82 Düz Bağlayıcı"/>
              <p:cNvCxnSpPr/>
              <p:nvPr/>
            </p:nvCxnSpPr>
            <p:spPr bwMode="auto">
              <a:xfrm rot="5400000">
                <a:off x="2019300" y="4318001"/>
                <a:ext cx="3527425" cy="0"/>
              </a:xfrm>
              <a:prstGeom prst="line">
                <a:avLst/>
              </a:prstGeom>
              <a:ln>
                <a:solidFill>
                  <a:srgbClr val="00206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83 Düz Bağlayıcı"/>
              <p:cNvCxnSpPr/>
              <p:nvPr/>
            </p:nvCxnSpPr>
            <p:spPr bwMode="auto">
              <a:xfrm rot="5400000">
                <a:off x="3977481" y="4094957"/>
                <a:ext cx="3995737" cy="0"/>
              </a:xfrm>
              <a:prstGeom prst="line">
                <a:avLst/>
              </a:prstGeom>
              <a:ln>
                <a:solidFill>
                  <a:srgbClr val="00206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84 Düz Bağlayıcı"/>
              <p:cNvCxnSpPr/>
              <p:nvPr/>
            </p:nvCxnSpPr>
            <p:spPr bwMode="auto">
              <a:xfrm flipH="1">
                <a:off x="7467600" y="1814513"/>
                <a:ext cx="0" cy="4283075"/>
              </a:xfrm>
              <a:prstGeom prst="line">
                <a:avLst/>
              </a:prstGeom>
              <a:ln>
                <a:solidFill>
                  <a:srgbClr val="00206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75 Düz Bağlayıcı"/>
              <p:cNvCxnSpPr>
                <a:stCxn id="55" idx="2"/>
              </p:cNvCxnSpPr>
              <p:nvPr/>
            </p:nvCxnSpPr>
            <p:spPr bwMode="auto">
              <a:xfrm flipH="1">
                <a:off x="9045575" y="1498600"/>
                <a:ext cx="0" cy="4627563"/>
              </a:xfrm>
              <a:prstGeom prst="line">
                <a:avLst/>
              </a:prstGeom>
              <a:ln>
                <a:solidFill>
                  <a:srgbClr val="00206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61 Düz Bağlayıcı"/>
            <p:cNvCxnSpPr/>
            <p:nvPr/>
          </p:nvCxnSpPr>
          <p:spPr bwMode="auto">
            <a:xfrm rot="5400000">
              <a:off x="-345281" y="3694906"/>
              <a:ext cx="863600" cy="1588"/>
            </a:xfrm>
            <a:prstGeom prst="line">
              <a:avLst/>
            </a:prstGeom>
            <a:ln>
              <a:solidFill>
                <a:srgbClr val="002060"/>
              </a:solidFill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20700" y="1489075"/>
            <a:ext cx="8299450" cy="2130425"/>
          </a:xfrm>
        </p:spPr>
        <p:txBody>
          <a:bodyPr/>
          <a:lstStyle/>
          <a:p>
            <a:pPr marL="0" indent="0" algn="just">
              <a:buFont typeface="Wingdings" pitchFamily="2" charset="2"/>
              <a:buNone/>
              <a:defRPr/>
            </a:pPr>
            <a:r>
              <a:rPr lang="tr-TR" dirty="0" smtClean="0"/>
              <a:t>Bu antrenman türü uzun süreli antrenman planlaması ve </a:t>
            </a:r>
            <a:r>
              <a:rPr lang="tr-TR" dirty="0" err="1" smtClean="0"/>
              <a:t>periyotlaması</a:t>
            </a:r>
            <a:r>
              <a:rPr lang="tr-TR" dirty="0" smtClean="0"/>
              <a:t> içerisinde üst düzeye yönelik antrenmanlarımızı uygularken özel durumlarda yaptığımız ve klasik antrenman türünden farklı biçimde kısa süreli özel bir planlamadır.</a:t>
            </a:r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tr-TR" dirty="0" smtClean="0"/>
              <a:t>Blok antrenman türünde orta, yüksek ve çok yüksek antrenman yüklenmesi değişken uyum içerisinde kullanılır. </a:t>
            </a:r>
          </a:p>
          <a:p>
            <a:pPr>
              <a:buFont typeface="Wingdings" pitchFamily="2" charset="2"/>
              <a:buNone/>
              <a:defRPr/>
            </a:pPr>
            <a:endParaRPr lang="tr-TR" sz="1800" dirty="0"/>
          </a:p>
        </p:txBody>
      </p:sp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</a:rPr>
              <a:t>BLOK ANTRENMAN (Mini Periyotlama)</a:t>
            </a:r>
          </a:p>
        </p:txBody>
      </p:sp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2"/>
          <a:srcRect l="2296" t="16585" r="2982" b="11716"/>
          <a:stretch>
            <a:fillRect/>
          </a:stretch>
        </p:blipFill>
        <p:spPr bwMode="auto">
          <a:xfrm>
            <a:off x="2407299" y="3501262"/>
            <a:ext cx="4419170" cy="2712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15913" y="1489075"/>
            <a:ext cx="5375275" cy="4313238"/>
          </a:xfrm>
        </p:spPr>
        <p:txBody>
          <a:bodyPr anchor="ctr"/>
          <a:lstStyle/>
          <a:p>
            <a:pPr marL="361950" indent="-361950" algn="just">
              <a:buSzPct val="120000"/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/>
              <a:t>Blok antrenman türü yıllık antrenman planlaması içerisinde kısa süreli olarak belirlenen amaca ulaşmak için uygulanan yaklaşık 1- 3 haftalık süreyi içerir. Takım oyunlarında çok özel durumlarda 4-5 haftaya da ulaşabilir.</a:t>
            </a:r>
          </a:p>
          <a:p>
            <a:pPr marL="361950" indent="-361950" algn="just">
              <a:buSzPct val="120000"/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/>
              <a:t>Blok antrenmanı takımın özelliğine göre yeniden toparlanma ve yenilenme antrenmanı ile desteklenmelidir.</a:t>
            </a:r>
          </a:p>
          <a:p>
            <a:pPr>
              <a:buFont typeface="Wingdings" pitchFamily="2" charset="2"/>
              <a:buNone/>
              <a:defRPr/>
            </a:pPr>
            <a:endParaRPr lang="tr-TR" dirty="0"/>
          </a:p>
        </p:txBody>
      </p:sp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</a:rPr>
              <a:t>BLOK  ANTRENMAN</a:t>
            </a:r>
          </a:p>
        </p:txBody>
      </p:sp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3"/>
          <a:srcRect l="31430" t="17138" r="28193" b="11418"/>
          <a:stretch>
            <a:fillRect/>
          </a:stretch>
        </p:blipFill>
        <p:spPr bwMode="auto">
          <a:xfrm>
            <a:off x="5980457" y="1565802"/>
            <a:ext cx="3051577" cy="4049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146550" y="1470025"/>
            <a:ext cx="4808538" cy="4221163"/>
          </a:xfrm>
        </p:spPr>
        <p:txBody>
          <a:bodyPr anchor="ctr"/>
          <a:lstStyle/>
          <a:p>
            <a:pPr marL="361950" indent="-361950" algn="just">
              <a:buSzPct val="120000"/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/>
              <a:t>Blok antrenmanda çok yüksek yoğunluktaki antrenman sayısı bir haftada 2 ya da 3 adeti geçmemelidir.</a:t>
            </a:r>
          </a:p>
          <a:p>
            <a:pPr marL="361950" indent="-361950" algn="just">
              <a:buSzPct val="120000"/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/>
              <a:t>Blok antrenmana yüksek yoğunluktaki yüklenmelerle başlanmamalıdır.</a:t>
            </a:r>
          </a:p>
          <a:p>
            <a:pPr algn="just">
              <a:buFont typeface="Wingdings" pitchFamily="2" charset="2"/>
              <a:buNone/>
              <a:defRPr/>
            </a:pPr>
            <a:endParaRPr lang="tr-TR" dirty="0"/>
          </a:p>
        </p:txBody>
      </p:sp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</a:rPr>
              <a:t>BLOK  ANTRENMAN</a:t>
            </a:r>
          </a:p>
        </p:txBody>
      </p:sp>
      <p:pic>
        <p:nvPicPr>
          <p:cNvPr id="90117" name="Picture 5" descr="F:\HK\foto soccer\25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718" y="2155427"/>
            <a:ext cx="3736427" cy="2561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2 İçerik Yer Tutucusu"/>
          <p:cNvSpPr>
            <a:spLocks noGrp="1"/>
          </p:cNvSpPr>
          <p:nvPr>
            <p:ph idx="1"/>
          </p:nvPr>
        </p:nvSpPr>
        <p:spPr>
          <a:xfrm>
            <a:off x="460375" y="1489075"/>
            <a:ext cx="4310063" cy="4313238"/>
          </a:xfrm>
        </p:spPr>
        <p:txBody>
          <a:bodyPr anchor="ctr"/>
          <a:lstStyle/>
          <a:p>
            <a:pPr marL="441325" indent="-441325" algn="just">
              <a:buSzPct val="120000"/>
              <a:buFont typeface="Wingdings" pitchFamily="2" charset="2"/>
              <a:buBlip>
                <a:blip r:embed="rId2"/>
              </a:buBlip>
            </a:pPr>
            <a:r>
              <a:rPr lang="tr-TR" smtClean="0"/>
              <a:t>Dinlendirici, neşeli antrenman türü, masaj, sauna vb. alınacak tedbirler yeniden toparlanmayı hızlandırır.</a:t>
            </a:r>
          </a:p>
          <a:p>
            <a:pPr marL="441325" indent="-441325" algn="just">
              <a:buSzPct val="120000"/>
              <a:buFont typeface="Wingdings" pitchFamily="2" charset="2"/>
              <a:buBlip>
                <a:blip r:embed="rId2"/>
              </a:buBlip>
            </a:pPr>
            <a:r>
              <a:rPr lang="tr-TR" smtClean="0"/>
              <a:t>Blok antrenmanında yüklenme yoğunluğunun akışı olabildiğince standart hale getirilmeli ve antrenmanlarda profesyonel anlamda monotonluk ortadan kaldırılmaya çalışılmalıdır.</a:t>
            </a:r>
          </a:p>
        </p:txBody>
      </p:sp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  <a:latin typeface="+mn-lt"/>
                <a:cs typeface="Arial"/>
              </a:rPr>
              <a:t>BLOK  ANTRENMAN</a:t>
            </a:r>
          </a:p>
        </p:txBody>
      </p:sp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3"/>
          <a:srcRect l="11914" t="16582" r="10230" b="10969"/>
          <a:stretch>
            <a:fillRect/>
          </a:stretch>
        </p:blipFill>
        <p:spPr bwMode="auto">
          <a:xfrm>
            <a:off x="5155325" y="2127375"/>
            <a:ext cx="3914032" cy="2500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Tablo"/>
          <p:cNvGraphicFramePr>
            <a:graphicFrameLocks noGrp="1"/>
          </p:cNvGraphicFramePr>
          <p:nvPr/>
        </p:nvGraphicFramePr>
        <p:xfrm>
          <a:off x="219075" y="1519238"/>
          <a:ext cx="8720138" cy="4591050"/>
        </p:xfrm>
        <a:graphic>
          <a:graphicData uri="http://schemas.openxmlformats.org/drawingml/2006/table">
            <a:tbl>
              <a:tblPr firstRow="1" firstCol="1"/>
              <a:tblGrid>
                <a:gridCol w="1774209"/>
                <a:gridCol w="1514902"/>
                <a:gridCol w="4244453"/>
                <a:gridCol w="1187356"/>
              </a:tblGrid>
              <a:tr h="6759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ANTRENMANIN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ŞEKLİ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YÜKLENME YOĞUNLUĞU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AÇIKLAMA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SÜRE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81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Antrenmana Başlama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Orta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Sporcuların bedensel, mental, duygusal </a:t>
                      </a:r>
                      <a:b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</a:b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ve psikolojik olarak yoğun yüklenmeye hazırlanması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4-6 gün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81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Yüklenme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Yüksek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Klasik yüksek yüklenme ilkesinin uygulanması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3-4 gün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Şok Yüklenme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Çok Yüksek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Yüksek yüklenmeye uyum ve konsantre olma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2-3 gün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81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Müsabaka Öncesi Hazırlığı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Orta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Müsabakaya uyum sağlama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1-2 gün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Müsabaka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Çok Yüksek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Müsabaka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1-2 gün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81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Yeniden Toparlanma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Az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 Narrow" pitchFamily="34" charset="0"/>
                        </a:rPr>
                        <a:t>Fizyolojik ve psikolojik yenilenme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 Narrow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3-4 gün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  <a:tr h="4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Toplam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14-21 gün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</a:rPr>
              <a:t>BLOK  ANTRENMANDA YÜKLENMENİN AKIŞI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Tablo"/>
          <p:cNvGraphicFramePr>
            <a:graphicFrameLocks noGrp="1"/>
          </p:cNvGraphicFramePr>
          <p:nvPr/>
        </p:nvGraphicFramePr>
        <p:xfrm>
          <a:off x="219075" y="1282700"/>
          <a:ext cx="8720138" cy="4981575"/>
        </p:xfrm>
        <a:graphic>
          <a:graphicData uri="http://schemas.openxmlformats.org/drawingml/2006/table">
            <a:tbl>
              <a:tblPr firstRow="1" firstCol="1"/>
              <a:tblGrid>
                <a:gridCol w="1542197"/>
                <a:gridCol w="2006221"/>
                <a:gridCol w="2388358"/>
                <a:gridCol w="2784144"/>
              </a:tblGrid>
              <a:tr h="6535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ANTRENMAN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TÜRÜ</a:t>
                      </a:r>
                      <a:endParaRPr kumimoji="0" lang="en-US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ÖZELLİĞİ</a:t>
                      </a:r>
                      <a:endParaRPr kumimoji="0" lang="en-US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AVANTAJI</a:t>
                      </a:r>
                      <a:endParaRPr kumimoji="0" lang="en-US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DEZAVANTAJI</a:t>
                      </a:r>
                      <a:endParaRPr kumimoji="0" lang="en-US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5806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KONUYA ÖZGÜ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ANTRENMAN</a:t>
                      </a:r>
                      <a:endParaRPr kumimoji="0" lang="en-US" sz="1400" b="1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(Kondisyon,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Teknik,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Taktik)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anchorCtr="1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Sporcunun her özelliği ayrı ayrı geliştirilir. Örneğin kuvvet, dayanıklılık, sürat gibi kondisyonel özellikler kendine özgü geliştirilir.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Antrenman yüklemesi istenildiği gibi düzenlenebilir ve ayarlanabilir.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Zaman gerektirir. </a:t>
                      </a:r>
                    </a:p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Antrenmanı yapılan özellikler daha sonra pozisyona özgü hale getirilmelidir.</a:t>
                      </a:r>
                    </a:p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Bazı oyunculara bu antrenman sıkıcı gelebilir (dayanıklılık koşusu, halter...gibi).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13706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KOMBİNE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ANTRENMAN</a:t>
                      </a:r>
                      <a:endParaRPr kumimoji="0" lang="en-US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Ctr="1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Kondisyon, teknik ve taktik gibi birçok özellik bir arada geliştirilir.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Antrenmanın etkisi çok yönlü ve motive edicidir.</a:t>
                      </a:r>
                    </a:p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İstenilen özellikler spor dalına özgü biçimde geliştirilir.</a:t>
                      </a:r>
                    </a:p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Zamandan tasarruf edilir.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Antrenman yüklenmesinin düzenlenmesi ve derecesini ayarlamak oldukça zordur.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37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MÜSABAKAYA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ÖZGÜ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ANTRENMAN</a:t>
                      </a:r>
                      <a:endParaRPr kumimoji="0" lang="en-US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Ctr="1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Kombine antrenman müsabaka pozisyonlarına özgü biçimde yapılır.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0" lvl="0" indent="-1682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Kombine antrenmanın etkileri daha da güçlendirilir.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Zaman zaman kondisyon antrenmanının etkisi azalabilir.</a:t>
                      </a:r>
                    </a:p>
                    <a:p>
                      <a:pPr marL="173038" marR="0" lvl="0" indent="-1730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itchFamily="34" charset="0"/>
                        <a:buChar char="*"/>
                        <a:tabLst/>
                      </a:pPr>
                      <a:r>
                        <a:rPr kumimoji="0" lang="tr-TR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Antrenmanı birçok faktör etkileyebilir. Motivasyon, pozisyon, vakit v.b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DEĞİŞİK ANTRENMAN TÜRLERİNİN ÖZELLİKLERİ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SEZON BOYUNCA ANTRENMANIN AKIŞI</a:t>
            </a:r>
          </a:p>
        </p:txBody>
      </p:sp>
      <p:grpSp>
        <p:nvGrpSpPr>
          <p:cNvPr id="105475" name="9 Grup"/>
          <p:cNvGrpSpPr>
            <a:grpSpLocks/>
          </p:cNvGrpSpPr>
          <p:nvPr/>
        </p:nvGrpSpPr>
        <p:grpSpPr bwMode="auto">
          <a:xfrm>
            <a:off x="693738" y="4689475"/>
            <a:ext cx="8051800" cy="1652588"/>
            <a:chOff x="471948" y="1445341"/>
            <a:chExt cx="8273845" cy="4782154"/>
          </a:xfrm>
        </p:grpSpPr>
        <p:graphicFrame>
          <p:nvGraphicFramePr>
            <p:cNvPr id="11" name="9 Grafik"/>
            <p:cNvGraphicFramePr/>
            <p:nvPr/>
          </p:nvGraphicFramePr>
          <p:xfrm>
            <a:off x="471948" y="1445341"/>
            <a:ext cx="8273845" cy="46162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5519" name="11 Metin kutusu"/>
            <p:cNvSpPr txBox="1">
              <a:spLocks noChangeArrowheads="1"/>
            </p:cNvSpPr>
            <p:nvPr/>
          </p:nvSpPr>
          <p:spPr bwMode="auto">
            <a:xfrm>
              <a:off x="1489574" y="5427410"/>
              <a:ext cx="736632" cy="62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800">
                  <a:solidFill>
                    <a:schemeClr val="bg1"/>
                  </a:solidFill>
                </a:rPr>
                <a:t>Dayanıklılık</a:t>
              </a:r>
            </a:p>
          </p:txBody>
        </p:sp>
        <p:sp>
          <p:nvSpPr>
            <p:cNvPr id="105520" name="12 Metin kutusu"/>
            <p:cNvSpPr txBox="1">
              <a:spLocks noChangeArrowheads="1"/>
            </p:cNvSpPr>
            <p:nvPr/>
          </p:nvSpPr>
          <p:spPr bwMode="auto">
            <a:xfrm>
              <a:off x="2595705" y="5427410"/>
              <a:ext cx="514259" cy="62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800">
                  <a:solidFill>
                    <a:schemeClr val="bg1"/>
                  </a:solidFill>
                </a:rPr>
                <a:t>Kuvvet</a:t>
              </a:r>
            </a:p>
          </p:txBody>
        </p:sp>
        <p:sp>
          <p:nvSpPr>
            <p:cNvPr id="105521" name="13 Metin kutusu"/>
            <p:cNvSpPr txBox="1">
              <a:spLocks noChangeArrowheads="1"/>
            </p:cNvSpPr>
            <p:nvPr/>
          </p:nvSpPr>
          <p:spPr bwMode="auto">
            <a:xfrm>
              <a:off x="3583849" y="5442155"/>
              <a:ext cx="443428" cy="62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800">
                  <a:solidFill>
                    <a:schemeClr val="bg1"/>
                  </a:solidFill>
                </a:rPr>
                <a:t>Sürat</a:t>
              </a:r>
            </a:p>
          </p:txBody>
        </p:sp>
        <p:sp>
          <p:nvSpPr>
            <p:cNvPr id="105522" name="14 Metin kutusu"/>
            <p:cNvSpPr txBox="1">
              <a:spLocks noChangeArrowheads="1"/>
            </p:cNvSpPr>
            <p:nvPr/>
          </p:nvSpPr>
          <p:spPr bwMode="auto">
            <a:xfrm>
              <a:off x="4296673" y="5248108"/>
              <a:ext cx="838759" cy="97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tr-TR" sz="800">
                  <a:solidFill>
                    <a:schemeClr val="bg1"/>
                  </a:solidFill>
                </a:rPr>
                <a:t>Koordinasyon</a:t>
              </a:r>
            </a:p>
            <a:p>
              <a:pPr algn="ctr"/>
              <a:r>
                <a:rPr lang="tr-TR" sz="800">
                  <a:solidFill>
                    <a:schemeClr val="bg1"/>
                  </a:solidFill>
                </a:rPr>
                <a:t>Hareketlilik</a:t>
              </a:r>
            </a:p>
          </p:txBody>
        </p:sp>
        <p:sp>
          <p:nvSpPr>
            <p:cNvPr id="105523" name="15 Metin kutusu"/>
            <p:cNvSpPr txBox="1">
              <a:spLocks noChangeArrowheads="1"/>
            </p:cNvSpPr>
            <p:nvPr/>
          </p:nvSpPr>
          <p:spPr bwMode="auto">
            <a:xfrm>
              <a:off x="5186473" y="5305484"/>
              <a:ext cx="919362" cy="908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tr-TR" sz="800">
                  <a:solidFill>
                    <a:schemeClr val="bg1"/>
                  </a:solidFill>
                </a:rPr>
                <a:t>Konuya Özgü </a:t>
              </a:r>
            </a:p>
            <a:p>
              <a:pPr algn="ctr">
                <a:lnSpc>
                  <a:spcPct val="90000"/>
                </a:lnSpc>
              </a:pPr>
              <a:r>
                <a:rPr lang="tr-TR" sz="800">
                  <a:solidFill>
                    <a:schemeClr val="bg1"/>
                  </a:solidFill>
                </a:rPr>
                <a:t>Antrenman</a:t>
              </a:r>
            </a:p>
          </p:txBody>
        </p:sp>
        <p:sp>
          <p:nvSpPr>
            <p:cNvPr id="105524" name="16 Metin kutusu"/>
            <p:cNvSpPr txBox="1">
              <a:spLocks noChangeArrowheads="1"/>
            </p:cNvSpPr>
            <p:nvPr/>
          </p:nvSpPr>
          <p:spPr bwMode="auto">
            <a:xfrm>
              <a:off x="6145119" y="5202933"/>
              <a:ext cx="963607" cy="979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tr-TR" sz="800">
                  <a:solidFill>
                    <a:schemeClr val="bg1"/>
                  </a:solidFill>
                </a:rPr>
                <a:t>Kombine </a:t>
              </a:r>
            </a:p>
            <a:p>
              <a:pPr algn="ctr"/>
              <a:r>
                <a:rPr lang="tr-TR" sz="800">
                  <a:solidFill>
                    <a:schemeClr val="bg1"/>
                  </a:solidFill>
                </a:rPr>
                <a:t>Antrenman</a:t>
              </a:r>
            </a:p>
          </p:txBody>
        </p:sp>
        <p:sp>
          <p:nvSpPr>
            <p:cNvPr id="105525" name="17 Metin kutusu"/>
            <p:cNvSpPr txBox="1">
              <a:spLocks noChangeArrowheads="1"/>
            </p:cNvSpPr>
            <p:nvPr/>
          </p:nvSpPr>
          <p:spPr bwMode="auto">
            <a:xfrm>
              <a:off x="7089021" y="5282524"/>
              <a:ext cx="1111090" cy="908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tr-TR" sz="800">
                  <a:solidFill>
                    <a:schemeClr val="bg1"/>
                  </a:solidFill>
                </a:rPr>
                <a:t>Müsabakaya Özgü Antrenman</a:t>
              </a:r>
            </a:p>
          </p:txBody>
        </p:sp>
      </p:grpSp>
      <p:graphicFrame>
        <p:nvGraphicFramePr>
          <p:cNvPr id="14" name="1 Tablo"/>
          <p:cNvGraphicFramePr>
            <a:graphicFrameLocks noGrp="1"/>
          </p:cNvGraphicFramePr>
          <p:nvPr/>
        </p:nvGraphicFramePr>
        <p:xfrm>
          <a:off x="695325" y="1219200"/>
          <a:ext cx="8024813" cy="3376613"/>
        </p:xfrm>
        <a:graphic>
          <a:graphicData uri="http://schemas.openxmlformats.org/drawingml/2006/table">
            <a:tbl>
              <a:tblPr firstRow="1" firstCol="1"/>
              <a:tblGrid>
                <a:gridCol w="3589361"/>
                <a:gridCol w="1139424"/>
                <a:gridCol w="1123402"/>
                <a:gridCol w="1042003"/>
                <a:gridCol w="1130694"/>
              </a:tblGrid>
              <a:tr h="445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ANTRENMANIN AĞIRLIĞI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1.Hazırlık Dönemi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 Hazırlık Dönemi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                  B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Müsabaka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Dönemi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879121"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Dayanıklılık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Kuvvet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Sürat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Hareket+Koordinasyon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497870"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Konuya Özgü Antrenman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(Kondisyon-Teknik-Taktik ayrı ayrı geliştirilir)</a:t>
                      </a:r>
                      <a:endParaRPr kumimoji="0" lang="en-US" sz="14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546"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Kombine Antrenman</a:t>
                      </a:r>
                      <a:endParaRPr kumimoji="0" lang="en-US" sz="14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284546"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tr-TR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Müsabakaya Özgü Antrenman</a:t>
                      </a:r>
                      <a:endParaRPr kumimoji="0" lang="en-US" sz="14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tr-T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Arial Unicode MS" pitchFamily="34" charset="-128"/>
                          <a:cs typeface="Arial" pitchFamily="34" charset="0"/>
                        </a:rPr>
                        <a:t>•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Arial Unicode MS" pitchFamily="34" charset="-128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48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tr-TR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Önemli: </a:t>
                      </a:r>
                      <a:r>
                        <a:rPr kumimoji="0" lang="tr-TR" sz="14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Antrenmanların ağırlık noktası takımın bireysel yapısına, özel durumlara ve müsabaka dönemlerinde yarışma programına göre değişiklikler gösterebilir.</a:t>
                      </a: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tr-T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84 Tablo"/>
          <p:cNvGraphicFramePr>
            <a:graphicFrameLocks noGrp="1"/>
          </p:cNvGraphicFramePr>
          <p:nvPr/>
        </p:nvGraphicFramePr>
        <p:xfrm>
          <a:off x="147638" y="328613"/>
          <a:ext cx="8834437" cy="5707062"/>
        </p:xfrm>
        <a:graphic>
          <a:graphicData uri="http://schemas.openxmlformats.org/drawingml/2006/table">
            <a:tbl>
              <a:tblPr firstRow="1" lastCol="1" bandCol="1">
                <a:tableStyleId>{FABFCF23-3B69-468F-B69F-88F6DE6A72F2}</a:tableStyleId>
              </a:tblPr>
              <a:tblGrid>
                <a:gridCol w="857715"/>
                <a:gridCol w="857715"/>
                <a:gridCol w="1130624"/>
                <a:gridCol w="1130624"/>
                <a:gridCol w="1247585"/>
                <a:gridCol w="1247585"/>
                <a:gridCol w="1247585"/>
                <a:gridCol w="1114851"/>
              </a:tblGrid>
              <a:tr h="399549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000" b="1" i="0" u="none" strike="noStrike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ANTRENMAN</a:t>
                      </a:r>
                      <a:r>
                        <a:rPr lang="tr-TR" sz="2000" b="1" i="0" u="none" strike="noStrike" baseline="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TÜRLERİNİN TASLAK DAĞILIM YÜZDELERİ</a:t>
                      </a:r>
                      <a:endParaRPr lang="tr-TR" sz="2000" b="1" i="0" u="none" strike="noStrike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811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1.HAZIRLIK DÖNEMİ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2.HAZIRLIK DÖNEMİ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MÜSABAKA </a:t>
                      </a:r>
                      <a:b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DÖNEMİ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3.HAZIRLIK</a:t>
                      </a:r>
                      <a:b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DÖNEMİ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MÜSABAKA </a:t>
                      </a:r>
                      <a:b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DÖNEMİ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GEÇİŞ </a:t>
                      </a:r>
                      <a:b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</a:br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DÖNEMİ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27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A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500" b="1" u="none" strike="noStrike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A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500" b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Calibri" pitchFamily="34" charset="0"/>
                        </a:rPr>
                        <a:t>B</a:t>
                      </a:r>
                      <a:endParaRPr lang="tr-TR" sz="15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4735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40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GENEL KONDİSYON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% </a:t>
                      </a:r>
                      <a:r>
                        <a:rPr lang="tr-TR" sz="1200" b="1" u="none" strike="noStrike" kern="1200" dirty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25</a:t>
                      </a: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GENEL KONDİSYON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5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GENEL KONDİSYON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25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ÖZEL </a:t>
                      </a: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KONDİSYON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tr-TR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%30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5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GENEL KONDİSYON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25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ÖZEL </a:t>
                      </a: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KONDİSYON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tr-TR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%30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20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ÖZEL </a:t>
                      </a: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KONDİSYON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tr-TR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%20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5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GENEL </a:t>
                      </a: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KONDİSYON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35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ÖZEL </a:t>
                      </a: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KONDİSYON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tr-TR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%40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% 20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ÖZEL </a:t>
                      </a: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KONDİSYON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88900" indent="-88900" algn="l" fontAlgn="t">
                        <a:buFont typeface="Calibri" pitchFamily="34" charset="0"/>
                        <a:buChar char="*"/>
                      </a:pP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Organizmanın Dinlenmesi</a:t>
                      </a:r>
                    </a:p>
                    <a:p>
                      <a:pPr marL="88900" indent="-88900" algn="l" fontAlgn="t">
                        <a:buFont typeface="Calibri" pitchFamily="34" charset="0"/>
                        <a:buChar char="*"/>
                      </a:pP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marL="88900" indent="-88900" algn="l" fontAlgn="t">
                        <a:buFont typeface="Calibri" pitchFamily="34" charset="0"/>
                        <a:buChar char="*"/>
                      </a:pP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Tatil</a:t>
                      </a:r>
                    </a:p>
                    <a:p>
                      <a:pPr marL="88900" indent="-88900" algn="l" fontAlgn="t">
                        <a:buFont typeface="Calibri" pitchFamily="34" charset="0"/>
                        <a:buChar char="*"/>
                      </a:pP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marL="88900" indent="-88900" algn="l" fontAlgn="t">
                        <a:buFont typeface="Calibri" pitchFamily="34" charset="0"/>
                        <a:buChar char="*"/>
                      </a:pP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Genel Kondisyon Çalışmaları</a:t>
                      </a:r>
                    </a:p>
                    <a:p>
                      <a:pPr marL="88900" indent="-88900" algn="l" fontAlgn="t">
                        <a:buFont typeface="Calibri" pitchFamily="34" charset="0"/>
                        <a:buChar char="*"/>
                      </a:pPr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marL="88900" indent="-88900" algn="l" fontAlgn="t">
                        <a:buFont typeface="Calibri" pitchFamily="34" charset="0"/>
                        <a:buChar char="*"/>
                      </a:pP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Değişik Spor Dallarında Uygulama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92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40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(UYGULAMA VE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KURAMSAL</a:t>
                      </a: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)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lang="tr-TR" sz="1500" b="1" i="0" u="none" strike="noStrike" dirty="0" smtClean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%60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2148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10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ÖZEL </a:t>
                      </a: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KONDİSYON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lang="tr-TR" sz="15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%50</a:t>
                      </a:r>
                      <a:endParaRPr lang="tr-TR" sz="1200" b="1" i="0" u="none" strike="noStrike" dirty="0" smtClean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% </a:t>
                      </a:r>
                      <a:r>
                        <a:rPr lang="tr-TR" sz="1200" b="1" u="none" strike="noStrike" kern="1200" dirty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25</a:t>
                      </a: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ÖZEL </a:t>
                      </a:r>
                      <a:r>
                        <a:rPr lang="tr-TR" sz="1200" b="1" u="none" strike="noStrike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KONDİSYON</a:t>
                      </a:r>
                    </a:p>
                    <a:p>
                      <a:pPr marL="0" algn="ctr" defTabSz="914400" rtl="0" eaLnBrk="1" fontAlgn="t" latinLnBrk="0" hangingPunct="1"/>
                      <a:endParaRPr lang="tr-TR" sz="1200" b="1" u="none" strike="noStrike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~%50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10307">
                <a:tc vMerge="1">
                  <a:txBody>
                    <a:bodyPr/>
                    <a:lstStyle/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tr-TR" sz="1500" b="1" i="0" u="none" strike="noStrike" kern="1200" dirty="0" smtClean="0"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40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(UYGULAMA VE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KURAMSAL</a:t>
                      </a: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)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t"/>
                      <a:endParaRPr lang="tr-TR" sz="1400" b="1" i="0" u="none" strike="noStrike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96480">
                <a:tc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20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TEKNİK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DÜZELTİCİ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ÇALIŞMALAR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kern="1200" dirty="0" smtClean="0">
                          <a:solidFill>
                            <a:srgbClr val="00B0F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% </a:t>
                      </a:r>
                      <a:r>
                        <a:rPr lang="tr-TR" sz="1200" b="1" u="none" strike="noStrike" kern="1200" dirty="0">
                          <a:solidFill>
                            <a:srgbClr val="00B0F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10</a:t>
                      </a: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TEKNİK</a:t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DÜZELTİCİ</a:t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ÇALIŞMALAR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30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TEKNİK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ÇALIŞMALAR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30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TEKNİK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ÇALIŞMALAR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tr-TR" sz="12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30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TEKNİK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ÇALIŞMALAR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968429">
                <a:tc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Calibri" pitchFamily="34" charset="0"/>
                        </a:rPr>
                        <a:t>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KOMPLEKS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TEKNİK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ÇALIŞMALAR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% </a:t>
                      </a:r>
                      <a:r>
                        <a:rPr lang="tr-TR" sz="1200" b="1" u="none" strike="noStrike" kern="1200" dirty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20</a:t>
                      </a: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KOMPLEKS</a:t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TEKNİK</a:t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ÇALIŞMALAR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tr-TR" sz="8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30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TAKTİK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(UYGULAMA VE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KURAMSAL)</a:t>
                      </a:r>
                      <a:endParaRPr lang="tr-TR" sz="1200" b="1" i="0" u="none" strike="noStrike" dirty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endParaRPr lang="tr-TR" sz="8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40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TAKTİK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(UYGULAMA VE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KURAMSAL</a:t>
                      </a: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)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05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05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05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0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5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tr-TR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%70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endParaRPr lang="tr-TR" sz="8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40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TAKTİK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(UYGULAMA VE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KURAMSAL</a:t>
                      </a: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)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1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1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1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1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lang="tr-TR" sz="1500" b="1" i="0" u="none" strike="noStrike" dirty="0" smtClean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%80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endParaRPr lang="tr-TR" sz="8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effectLst/>
                          <a:latin typeface="Calibri" pitchFamily="34" charset="0"/>
                        </a:rPr>
                        <a:t>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effectLst/>
                          <a:latin typeface="Calibri" pitchFamily="34" charset="0"/>
                        </a:rPr>
                        <a:t>30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TAKTİK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(UYGULAMA VE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KURAMSAL)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8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tr-TR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%60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endParaRPr lang="tr-TR" sz="800" b="1" u="none" strike="noStrike" dirty="0" smtClean="0">
                        <a:latin typeface="Calibri" pitchFamily="34" charset="0"/>
                      </a:endParaRPr>
                    </a:p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40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TAKTİK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(UYGULAMA VE 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KURAMSAL</a:t>
                      </a: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)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8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lang="tr-TR" sz="1500" b="1" i="0" u="none" strike="noStrike" dirty="0" smtClean="0">
                          <a:solidFill>
                            <a:srgbClr val="FF0000"/>
                          </a:solidFill>
                          <a:latin typeface="Calibri" pitchFamily="34" charset="0"/>
                        </a:rPr>
                        <a:t>%60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188188">
                <a:tc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20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TEKNİK ANLAYIŞ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>
                          <a:latin typeface="Calibri" pitchFamily="34" charset="0"/>
                        </a:rPr>
                        <a:t>GELİŞTİRİCİ</a:t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ÇALIŞMALAR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~%50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</a:t>
                      </a:r>
                      <a:r>
                        <a:rPr lang="tr-TR" sz="1200" b="1" u="none" strike="noStrike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% </a:t>
                      </a:r>
                      <a:r>
                        <a:rPr lang="tr-TR" sz="1200" b="1" u="none" strike="noStrike" kern="1200" dirty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20</a:t>
                      </a: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/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TEKNİK ANLAYIŞ</a:t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GELİŞTİRİCİ</a:t>
                      </a:r>
                      <a:br>
                        <a:rPr lang="tr-TR" sz="1200" b="1" u="none" strike="noStrike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</a:br>
                      <a:r>
                        <a:rPr lang="tr-TR" sz="1200" b="1" u="none" strike="noStrike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ÇALIŞMALAR</a:t>
                      </a:r>
                    </a:p>
                    <a:p>
                      <a:pPr marL="0" algn="ctr" defTabSz="914400" rtl="0" eaLnBrk="1" fontAlgn="t" latinLnBrk="0" hangingPunct="1"/>
                      <a:endParaRPr lang="tr-TR" sz="1200" b="1" u="none" strike="noStrike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~%50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200" b="1" u="none" strike="noStrike" dirty="0" smtClean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~% </a:t>
                      </a:r>
                      <a:r>
                        <a:rPr lang="tr-TR" sz="1200" b="1" u="none" strike="noStrike" dirty="0">
                          <a:solidFill>
                            <a:srgbClr val="00B0F0"/>
                          </a:solidFill>
                          <a:latin typeface="Calibri" pitchFamily="34" charset="0"/>
                        </a:rPr>
                        <a:t>10</a:t>
                      </a:r>
                      <a:r>
                        <a:rPr lang="tr-TR" sz="1200" b="1" u="none" strike="noStrike" dirty="0">
                          <a:latin typeface="Calibri" pitchFamily="34" charset="0"/>
                        </a:rPr>
                        <a:t/>
                      </a:r>
                      <a:br>
                        <a:rPr lang="tr-TR" sz="1200" b="1" u="none" strike="noStrike" dirty="0">
                          <a:latin typeface="Calibri" pitchFamily="34" charset="0"/>
                        </a:rPr>
                      </a:br>
                      <a:r>
                        <a:rPr lang="tr-TR" sz="1200" b="1" u="none" strike="noStrike" dirty="0" smtClean="0">
                          <a:latin typeface="Calibri" pitchFamily="34" charset="0"/>
                        </a:rPr>
                        <a:t>MAÇLAR</a:t>
                      </a: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algn="ctr" fontAlgn="t"/>
                      <a:endParaRPr lang="tr-TR" sz="1200" b="1" i="0" u="none" strike="noStrike" dirty="0" smtClean="0">
                        <a:solidFill>
                          <a:srgbClr val="FFFFFF"/>
                        </a:solidFill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~</a:t>
                      </a:r>
                      <a:r>
                        <a:rPr kumimoji="0" lang="tr-TR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%70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8513" y="6022975"/>
            <a:ext cx="782955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13" y="0"/>
            <a:ext cx="9020175" cy="581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Dikdörtgen"/>
          <p:cNvSpPr/>
          <p:nvPr/>
        </p:nvSpPr>
        <p:spPr>
          <a:xfrm>
            <a:off x="228600" y="4879265"/>
            <a:ext cx="8667749" cy="1092607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endParaRPr lang="tr-TR" sz="600" b="1" dirty="0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defRPr/>
            </a:pPr>
            <a:endParaRPr lang="tr-TR" sz="500" b="1" dirty="0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tr-TR" sz="24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ÜST DÜZEY BİR </a:t>
            </a:r>
            <a:r>
              <a:rPr lang="tr-TR" sz="2400" b="1" dirty="0">
                <a:solidFill>
                  <a:srgbClr val="FFFF00"/>
                </a:solidFill>
                <a:latin typeface="Calibri" pitchFamily="34" charset="0"/>
              </a:rPr>
              <a:t>FUTBOL TAKIMININ </a:t>
            </a:r>
            <a:r>
              <a:rPr lang="tr-TR" sz="24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HAZIRLIK DÖNEMİ </a:t>
            </a:r>
          </a:p>
          <a:p>
            <a:pPr algn="ctr">
              <a:defRPr/>
            </a:pPr>
            <a:r>
              <a:rPr lang="tr-TR" sz="2400" b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</a:rPr>
              <a:t>ANTRENMAN PROGRAMI ÖRNEĞİ</a:t>
            </a:r>
            <a:endParaRPr lang="tr-TR" b="1" dirty="0">
              <a:solidFill>
                <a:schemeClr val="bg1">
                  <a:lumMod val="95000"/>
                </a:schemeClr>
              </a:solidFill>
              <a:latin typeface="Calibri" pitchFamily="34" charset="0"/>
            </a:endParaRPr>
          </a:p>
          <a:p>
            <a:pPr algn="ctr">
              <a:defRPr/>
            </a:pPr>
            <a:endParaRPr lang="tr-TR" sz="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1026" name="Picture 2" descr="http://static.guncel.net/archive/7591/mewyeaG1xI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850" y="1276350"/>
            <a:ext cx="4431983" cy="314325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8" name="Picture 4" descr="http://www.haberinioku.net/wp-content/uploads/2008/06/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3420" y="1276350"/>
            <a:ext cx="4710580" cy="316865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I. HAZIRLIK DÖNEMİ ANTRENMAN PROGRAMI</a:t>
            </a:r>
          </a:p>
        </p:txBody>
      </p:sp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251948" y="1704421"/>
          <a:ext cx="8687238" cy="449999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209448"/>
                <a:gridCol w="2089499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23.06.2008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/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Toplanma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tr-TR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9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24.06.2008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/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Sağlık Kontrolü ve Testler</a:t>
                      </a:r>
                      <a:endParaRPr lang="tr-TR" sz="160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9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25.06.2008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/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Sağlık Kontrolü ve Testler</a:t>
                      </a:r>
                      <a:endParaRPr lang="tr-TR" sz="160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26.06.2008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/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Sağlık Kontrolü ve Testler</a:t>
                      </a:r>
                      <a:endParaRPr lang="tr-TR" sz="160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27.06.2008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/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/>
                        <a:t>A1</a:t>
                      </a:r>
                      <a:endParaRPr lang="tr-TR" sz="1400" dirty="0" smtClean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Genel Kondisyon</a:t>
                      </a:r>
                      <a:endParaRPr lang="tr-TR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28.06.2008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/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A2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Genel Kondisyon</a:t>
                      </a:r>
                      <a:endParaRPr lang="tr-TR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/>
                        <a:t>29.06.2008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/>
                        <a:t>Pazar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/>
                        <a:t>A3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tr-TR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2060"/>
                          </a:solidFill>
                        </a:rPr>
                        <a:t>Genel</a:t>
                      </a:r>
                      <a:r>
                        <a:rPr lang="tr-TR" sz="1600" baseline="0" dirty="0" smtClean="0">
                          <a:solidFill>
                            <a:srgbClr val="002060"/>
                          </a:solidFill>
                        </a:rPr>
                        <a:t> Kondisyon</a:t>
                      </a:r>
                      <a:endParaRPr lang="tr-TR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251948" y="1704421"/>
          <a:ext cx="8640115" cy="4525433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195629"/>
                <a:gridCol w="2056195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30.06.2008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A4/A5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Kros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Çok Yönlü Teknik Antrenman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01.07.2008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A6/A7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u="none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sldjump"/>
                        </a:rPr>
                        <a:t>Program 1A</a:t>
                      </a:r>
                      <a:endParaRPr lang="tr-TR" sz="1600" b="0" u="none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Çok Yönlü Teknik Antrenman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02.07.2008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A8/A9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Kros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Teknik</a:t>
                      </a: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4" action="ppaction://hlinksldjump"/>
                        </a:rPr>
                        <a:t>Kombine</a:t>
                      </a:r>
                      <a:endParaRPr lang="tr-TR" sz="1600" b="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03.07.2008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A10/A11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Teknik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 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 Kombine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Program 4A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04.07.2008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A12/A13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Program 1A</a:t>
                      </a:r>
                      <a:endParaRPr lang="tr-TR" sz="1600" b="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Teknik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6" action="ppaction://hlinksldjump"/>
                        </a:rPr>
                        <a:t>Taktik</a:t>
                      </a:r>
                      <a:endParaRPr lang="tr-TR" sz="1600" b="0" dirty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05.07.2008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A14/A15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Kros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Teknik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06.07.2008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Pazar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r-TR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60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Dinlenme</a:t>
                      </a:r>
                      <a:endParaRPr lang="tr-TR" sz="160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I. HAZIRLIK DÖNEMİ ANTRENMAN PROGRAMI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I. HAZIRLIK DÖNEMİ ANTRENMAN PROGRAMI</a:t>
            </a:r>
          </a:p>
        </p:txBody>
      </p:sp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251948" y="1704421"/>
          <a:ext cx="8640115" cy="449999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195629"/>
                <a:gridCol w="2056195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3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07.06.2008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A16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  <a:endParaRPr lang="tr-TR" sz="1600" b="1" dirty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Program 1B</a:t>
                      </a:r>
                      <a:endParaRPr lang="tr-TR" sz="1600" b="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08.07.2008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A17/A18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Teknik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4" action="ppaction://hlinksldjump"/>
                        </a:rPr>
                        <a:t> 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5" action="ppaction://hlinksldjump"/>
                        </a:rPr>
                        <a:t>Kombine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Teknik</a:t>
                      </a: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6" action="ppaction://hlinksldjump"/>
                        </a:rPr>
                        <a:t>Taktik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09.07.2008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A19/A20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sldjump"/>
                        </a:rPr>
                        <a:t>Program 1B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7" action="ppaction://hlinksldjump"/>
                        </a:rPr>
                        <a:t>Program 4A</a:t>
                      </a:r>
                      <a:endParaRPr lang="tr-TR" sz="1600" b="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10.07.2008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A21/A22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Kros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Teknik</a:t>
                      </a:r>
                      <a:endParaRPr lang="tr-TR" sz="1600" b="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11.07.2008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A23-A24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8" action="ppaction://hlinksldjump"/>
                        </a:rPr>
                        <a:t>Program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  <a:hlinkClick r:id="rId8" action="ppaction://hlinksldjump"/>
                        </a:rPr>
                        <a:t> 1C</a:t>
                      </a:r>
                      <a:endParaRPr lang="tr-TR" sz="1600" b="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Antrenman Maçı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12.07.2008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A25-A26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  <a:hlinkClick r:id="rId9" action="ppaction://hlinksldjump"/>
                        </a:rPr>
                        <a:t>Program 3A</a:t>
                      </a:r>
                      <a:endParaRPr lang="tr-TR" sz="1600" b="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5" action="ppaction://hlinksldjump"/>
                        </a:rPr>
                        <a:t>Kombine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6" action="ppaction://hlinksldjump"/>
                        </a:rPr>
                        <a:t>Taktik</a:t>
                      </a:r>
                      <a:endParaRPr lang="tr-TR" sz="1600" b="0" kern="1200" baseline="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13.07.2008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Pazar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r-TR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60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 Hazırlık Müsabakası</a:t>
                      </a:r>
                      <a:endParaRPr lang="tr-TR" sz="160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I. HAZIRLIK DÖNEMİ ANTRENMAN PROGRAMI</a:t>
            </a:r>
          </a:p>
        </p:txBody>
      </p:sp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251948" y="1704421"/>
          <a:ext cx="8640115" cy="452295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195629"/>
                <a:gridCol w="2056195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601567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14.06.2008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Kamp İçin Hareket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1567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15.07.2008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A27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Kros + </a:t>
                      </a: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sldjump"/>
                        </a:rPr>
                        <a:t>Kombine</a:t>
                      </a:r>
                      <a:endParaRPr lang="tr-TR" sz="1600" b="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601567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16.07.2008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A28-A29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sldjump"/>
                        </a:rPr>
                        <a:t>Program 1C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4" action="ppaction://hlinksldjump"/>
                        </a:rPr>
                        <a:t>Teknik 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5" action="ppaction://hlinksldjump"/>
                        </a:rPr>
                        <a:t>Taktik</a:t>
                      </a:r>
                      <a:endParaRPr lang="tr-TR" sz="1600" b="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1567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17.07.2008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A30-A31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4" action="ppaction://hlinksldjump"/>
                        </a:rPr>
                        <a:t>Teknik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+ </a:t>
                      </a: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6" action="ppaction://hlinksldjump"/>
                        </a:rPr>
                        <a:t>Program 5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5" action="ppaction://hlinksldjump"/>
                        </a:rPr>
                        <a:t>Taktik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 + </a:t>
                      </a:r>
                    </a:p>
                    <a:p>
                      <a:pPr algn="ctr"/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Antrenman Maçı</a:t>
                      </a:r>
                      <a:endParaRPr lang="tr-TR" sz="1600" b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601567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18.07.2008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A32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4" action="ppaction://hlinksldjump"/>
                        </a:rPr>
                        <a:t>Teknik</a:t>
                      </a:r>
                      <a:r>
                        <a:rPr kumimoji="0" lang="tr-T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+ </a:t>
                      </a:r>
                      <a:br>
                        <a:rPr kumimoji="0" lang="tr-T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tr-T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7" action="ppaction://hlinksldjump"/>
                        </a:rPr>
                        <a:t>Program 3A</a:t>
                      </a:r>
                      <a:endParaRPr kumimoji="0" lang="tr-T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1567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19.07.2008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A33-A34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8" action="ppaction://hlinksldjump"/>
                        </a:rPr>
                        <a:t>Program 6 </a:t>
                      </a:r>
                      <a:endParaRPr lang="tr-TR" sz="1600" b="0" dirty="0" smtClean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9" action="ppaction://hlinksldjump"/>
                        </a:rPr>
                        <a:t>Program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  <a:hlinkClick r:id="rId9" action="ppaction://hlinksldjump"/>
                        </a:rPr>
                        <a:t> 4A 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Antrenman Maçı</a:t>
                      </a:r>
                      <a:endParaRPr lang="tr-TR" sz="1600" b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37837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20.07.2008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Pazar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r-TR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60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Dinlenme</a:t>
                      </a:r>
                      <a:endParaRPr lang="tr-TR" sz="160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II. HAZIRLIK DÖNEMİ ANTRENMAN PROGRAMI</a:t>
            </a:r>
          </a:p>
        </p:txBody>
      </p:sp>
      <p:graphicFrame>
        <p:nvGraphicFramePr>
          <p:cNvPr id="7" name="6 Tablo"/>
          <p:cNvGraphicFramePr>
            <a:graphicFrameLocks noGrp="1"/>
          </p:cNvGraphicFramePr>
          <p:nvPr/>
        </p:nvGraphicFramePr>
        <p:xfrm>
          <a:off x="251948" y="1704421"/>
          <a:ext cx="8640115" cy="456358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195629"/>
                <a:gridCol w="2056195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5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21.06.2008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A35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Program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 3A 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b="0" baseline="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Kombine</a:t>
                      </a:r>
                      <a:endParaRPr lang="tr-TR" sz="1600" b="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22.07.2008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A36-A37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4" action="ppaction://hlinksldjump"/>
                        </a:rPr>
                        <a:t>Program 2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5" action="ppaction://hlinksldjump"/>
                        </a:rPr>
                        <a:t>Program 4A</a:t>
                      </a:r>
                      <a:endParaRPr lang="tr-TR" sz="1600" b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23.07.2008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A38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6" action="ppaction://hlinksldjump"/>
                        </a:rPr>
                        <a:t>Taktik 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Turnuva Müsabakası</a:t>
                      </a:r>
                      <a:endParaRPr lang="tr-TR" sz="1600" b="1" kern="1200" dirty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24.07.2008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dirty="0" smtClean="0">
                          <a:latin typeface="Arial Narrow" pitchFamily="34" charset="0"/>
                        </a:rPr>
                        <a:t>A39-A40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noProof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Yenileme Antrenmanı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6" action="ppaction://hlinksldjump"/>
                        </a:rPr>
                        <a:t>Teknik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 +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hlinkClick r:id="rId6" action="ppaction://hlinksldjump"/>
                        </a:rPr>
                        <a:t>Taktik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+ Kondisyon</a:t>
                      </a:r>
                      <a:endParaRPr lang="tr-TR" sz="1600" b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25.07.2008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Turnuva Müsabakası</a:t>
                      </a:r>
                      <a:endParaRPr lang="tr-TR" sz="1600" b="1" kern="1200" dirty="0" smtClean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26.07.2008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A41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noProof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Yenileme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6" action="ppaction://hlinksldjump"/>
                        </a:rPr>
                        <a:t>Taktik</a:t>
                      </a:r>
                      <a:endParaRPr lang="tr-TR" sz="1600" b="1" kern="1200" dirty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Turnuva Müsabakası</a:t>
                      </a:r>
                      <a:endParaRPr lang="tr-TR" sz="1600" b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27.07.2008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tr-TR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Pazar</a:t>
                      </a:r>
                      <a:endParaRPr lang="tr-TR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r-TR" sz="1400" kern="1200" dirty="0">
                        <a:solidFill>
                          <a:schemeClr val="dk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Kamp</a:t>
                      </a:r>
                      <a:r>
                        <a:rPr lang="tr-TR" sz="1600" b="0" kern="1200" baseline="0" dirty="0" smtClean="0">
                          <a:solidFill>
                            <a:srgbClr val="00006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Dönüşü</a:t>
                      </a:r>
                      <a:endParaRPr lang="tr-TR" sz="1600" b="0" kern="1200" dirty="0" smtClean="0">
                        <a:solidFill>
                          <a:srgbClr val="000066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b="0" dirty="0" smtClean="0">
                        <a:effectLst/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II. HAZIRLIK DÖNEMİ ANTRENMAN PROGRAMI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251948" y="1704421"/>
          <a:ext cx="8687238" cy="449999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145572"/>
                <a:gridCol w="2153375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6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28.07.2008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Dinlenme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29.07.2008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A42-A43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Teknik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Program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 3B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 Taktik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Teknik 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30.07.2008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A44-A45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Program 6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Taktik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 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6" action="ppaction://hlinksldjump"/>
                        </a:rPr>
                        <a:t>Program 4B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31.07.2008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A46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Taktik</a:t>
                      </a:r>
                      <a:endParaRPr lang="tr-TR" sz="1600" kern="1200" dirty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Hazırlık </a:t>
                      </a:r>
                      <a:r>
                        <a:rPr lang="tr-TR" sz="1600" dirty="0" err="1" smtClean="0">
                          <a:solidFill>
                            <a:srgbClr val="000066"/>
                          </a:solidFill>
                          <a:latin typeface="+mn-lt"/>
                        </a:rPr>
                        <a:t>Müs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.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01.08.2008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A47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Yenileme Antrenmanı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Hazırlık </a:t>
                      </a:r>
                      <a:r>
                        <a:rPr lang="tr-TR" sz="1600" dirty="0" err="1" smtClean="0">
                          <a:solidFill>
                            <a:srgbClr val="000066"/>
                          </a:solidFill>
                          <a:latin typeface="+mn-lt"/>
                        </a:rPr>
                        <a:t>Müs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.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02.08.2008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Dinlenme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latin typeface="+mn-lt"/>
                        </a:rPr>
                        <a:t>03.08.2008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A48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  <a:endParaRPr lang="tr-TR" sz="1800" b="1" dirty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6" action="ppaction://hlinksldjump"/>
                        </a:rPr>
                        <a:t>Program 4B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Teknik </a:t>
                      </a:r>
                      <a:endParaRPr lang="tr-TR" sz="160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II. HAZIRLIK DÖNEMİ ANTRENMAN PROGRAMI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251948" y="1704421"/>
          <a:ext cx="8675484" cy="451271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049319"/>
                <a:gridCol w="2237874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7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04.08.2008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A49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2" action="ppaction://hlinksldjump"/>
                        </a:rPr>
                        <a:t>Program 5</a:t>
                      </a:r>
                      <a:endParaRPr kumimoji="0" lang="tr-T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05.08.2008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A50/A51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Program 2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Program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 4B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Taktik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06.08.2008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A52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Taktik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Hazırlık </a:t>
                      </a:r>
                      <a:r>
                        <a:rPr lang="tr-TR" sz="1600" dirty="0" err="1" smtClean="0">
                          <a:solidFill>
                            <a:srgbClr val="000066"/>
                          </a:solidFill>
                          <a:latin typeface="+mn-lt"/>
                        </a:rPr>
                        <a:t>Müs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.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07.08.2008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A53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noProof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  <a:hlinkClick r:id="rId6" action="ppaction://hlinksldjump"/>
                        </a:rPr>
                        <a:t>Teknik </a:t>
                      </a:r>
                      <a:r>
                        <a:rPr lang="tr-TR" sz="1600" kern="1200" noProof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Taktik</a:t>
                      </a:r>
                      <a:r>
                        <a:rPr lang="tr-TR" sz="1600" kern="1200" noProof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 + Kondisyon</a:t>
                      </a:r>
                      <a:endParaRPr lang="tr-TR" sz="160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08.08.2008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kumimoji="0" lang="tr-T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Hazırlık </a:t>
                      </a:r>
                      <a:r>
                        <a:rPr lang="tr-TR" sz="1600" dirty="0" err="1" smtClean="0">
                          <a:solidFill>
                            <a:srgbClr val="000066"/>
                          </a:solidFill>
                          <a:latin typeface="+mn-lt"/>
                        </a:rPr>
                        <a:t>Müs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.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09.08.2008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A54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endParaRPr lang="tr-TR" sz="18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Program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 4B</a:t>
                      </a:r>
                      <a:endParaRPr lang="tr-TR" sz="160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10.08.2008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Dinlenme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II. HAZIRLIK DÖNEMİ ANTRENMAN PROGRAMI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251948" y="1704421"/>
          <a:ext cx="8675484" cy="451271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2028575"/>
                <a:gridCol w="2258618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8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11.08.2008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A55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  <a:endParaRPr lang="tr-TR" sz="1800" b="1" dirty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Program 6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Teknik</a:t>
                      </a:r>
                      <a:endParaRPr lang="tr-TR" sz="160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12.08.2008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A56/A57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Program 3B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Taktik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0066"/>
                          </a:solidFill>
                          <a:hlinkClick r:id="rId3" action="ppaction://hlinksldjump"/>
                        </a:rPr>
                        <a:t>Teknik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hlinkClick r:id="rId6" action="ppaction://hlinksldjump"/>
                        </a:rPr>
                        <a:t>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</a:rPr>
                        <a:t>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hlinkClick r:id="rId5" action="ppaction://hlinksldjump"/>
                        </a:rPr>
                        <a:t>Taktik</a:t>
                      </a:r>
                      <a:endParaRPr lang="tr-TR" sz="160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13.08.2008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A58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Taktik</a:t>
                      </a:r>
                      <a:endParaRPr lang="tr-TR" sz="1600" b="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Kamp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14.08.2008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Avrupa Kupası 1. Maç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15.08.2008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A59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kern="1200" noProof="0" dirty="0" smtClean="0">
                          <a:solidFill>
                            <a:srgbClr val="000066"/>
                          </a:solidFill>
                          <a:latin typeface="+mn-lt"/>
                          <a:ea typeface="+mn-ea"/>
                          <a:cs typeface="+mn-cs"/>
                        </a:rPr>
                        <a:t>Yenileme Antrenmanı</a:t>
                      </a:r>
                      <a:endParaRPr lang="tr-TR" sz="1600" kern="1200" dirty="0" smtClean="0">
                        <a:solidFill>
                          <a:srgbClr val="000066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16.08.2008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A60-A61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7" action="ppaction://hlinksldjump"/>
                        </a:rPr>
                        <a:t>Program 4B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hlinkClick r:id="rId3" action="ppaction://hlinksldjump"/>
                        </a:rPr>
                        <a:t>Teknik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hlinkClick r:id="rId6" action="ppaction://hlinksldjump"/>
                        </a:rPr>
                        <a:t>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</a:rPr>
                        <a:t>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hlinkClick r:id="rId5" action="ppaction://hlinksldjump"/>
                        </a:rPr>
                        <a:t>Taktik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hlinkClick r:id="rId5" action="ppaction://hlinksldjump"/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</a:rPr>
                        <a:t>+ Kondisyon</a:t>
                      </a:r>
                      <a:endParaRPr lang="tr-TR" sz="1600" dirty="0">
                        <a:solidFill>
                          <a:srgbClr val="000066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17.08.2008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Dinlenme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600" b="1" noProof="1">
                <a:ln w="50800"/>
                <a:solidFill>
                  <a:prstClr val="white">
                    <a:shade val="50000"/>
                  </a:prstClr>
                </a:solidFill>
              </a:rPr>
              <a:t>II. HAZIRLIK DÖNEMİ ANTRENMAN PROGRAMI</a:t>
            </a:r>
          </a:p>
        </p:txBody>
      </p:sp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251948" y="1704421"/>
          <a:ext cx="8698047" cy="444165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162179"/>
                <a:gridCol w="1256031"/>
                <a:gridCol w="1176655"/>
                <a:gridCol w="793426"/>
                <a:gridCol w="1476782"/>
                <a:gridCol w="2832974"/>
              </a:tblGrid>
              <a:tr h="535183">
                <a:tc gridSpan="4">
                  <a:txBody>
                    <a:bodyPr/>
                    <a:lstStyle/>
                    <a:p>
                      <a:endParaRPr lang="tr-TR" sz="1900" dirty="0">
                        <a:latin typeface="+mn-lt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Sabah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900" b="1" cap="none" spc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Akşam</a:t>
                      </a:r>
                      <a:endParaRPr lang="tr-TR" sz="1900" b="1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ED6"/>
                    </a:solidFill>
                  </a:tcPr>
                </a:tc>
              </a:tr>
              <a:tr h="566402">
                <a:tc rowSpan="7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900" b="1" kern="1200" cap="none" spc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 HAFTA</a:t>
                      </a:r>
                      <a:endParaRPr lang="tr-TR" sz="1900" b="1" kern="1200" cap="none" spc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vert="wordArtVert"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E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18.08.2008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A62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 </a:t>
                      </a:r>
                      <a:endParaRPr lang="tr-TR" sz="1600" b="1" dirty="0"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Teknik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Kondisyon</a:t>
                      </a:r>
                      <a:endParaRPr lang="tr-TR" sz="160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19.08.2008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Salı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A63-A64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3" action="ppaction://hlinksldjump"/>
                        </a:rPr>
                        <a:t>Program 2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Teknik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Taktik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20.08.2008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Çarşamba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A65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 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2" action="ppaction://hlinksldjump"/>
                        </a:rPr>
                        <a:t>Teknik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5" action="ppaction://hlinksldjump"/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6" action="ppaction://hlinksldjump"/>
                        </a:rPr>
                        <a:t>Program 4B</a:t>
                      </a:r>
                      <a:endParaRPr lang="tr-TR" sz="160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21.08.2008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Perşembe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A66-A67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7" action="ppaction://hlinksldjump"/>
                        </a:rPr>
                        <a:t>Program 6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Taktik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8" action="ppaction://hlinksldjump"/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Antrenman Maçı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22.08.2008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A68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smtClean="0"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- 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9" action="ppaction://hlinksldjump"/>
                        </a:rPr>
                        <a:t>Program 3B </a:t>
                      </a:r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+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</a:rPr>
                        <a:t> </a:t>
                      </a:r>
                      <a:r>
                        <a:rPr lang="tr-TR" sz="1600" baseline="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Taktik</a:t>
                      </a:r>
                      <a:endParaRPr lang="tr-TR" sz="1600" dirty="0" smtClean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0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23.08.2008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Cumartesi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 smtClean="0">
                          <a:latin typeface="Arial Narrow" pitchFamily="34" charset="0"/>
                        </a:rPr>
                        <a:t>A69</a:t>
                      </a: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  <a:hlinkClick r:id="rId4" action="ppaction://hlinksldjump"/>
                        </a:rPr>
                        <a:t>Taktik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solidFill>
                            <a:srgbClr val="000066"/>
                          </a:solidFill>
                          <a:latin typeface="+mn-lt"/>
                        </a:rPr>
                        <a:t>Kamp</a:t>
                      </a:r>
                      <a:endParaRPr lang="tr-TR" sz="1600" dirty="0">
                        <a:solidFill>
                          <a:srgbClr val="000066"/>
                        </a:solidFill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508062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 smtClean="0">
                          <a:latin typeface="+mn-lt"/>
                        </a:rPr>
                        <a:t>24.08.2008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600" dirty="0" smtClean="0">
                          <a:latin typeface="+mn-lt"/>
                        </a:rPr>
                        <a:t>Pazar</a:t>
                      </a:r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b="1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</a:rPr>
                        <a:t>Lig Müsabakası</a:t>
                      </a:r>
                      <a:endParaRPr lang="tr-TR" sz="1600" b="1" dirty="0">
                        <a:solidFill>
                          <a:srgbClr val="0000CC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sz="1600" dirty="0">
                        <a:latin typeface="+mn-lt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1 Tablo"/>
          <p:cNvGraphicFramePr>
            <a:graphicFrameLocks noGrp="1"/>
          </p:cNvGraphicFramePr>
          <p:nvPr/>
        </p:nvGraphicFramePr>
        <p:xfrm>
          <a:off x="85725" y="1312863"/>
          <a:ext cx="8894763" cy="4897437"/>
        </p:xfrm>
        <a:graphic>
          <a:graphicData uri="http://schemas.openxmlformats.org/drawingml/2006/table">
            <a:tbl>
              <a:tblPr firstRow="1" firstCol="1"/>
              <a:tblGrid>
                <a:gridCol w="542994"/>
                <a:gridCol w="1327058"/>
                <a:gridCol w="1428868"/>
                <a:gridCol w="873456"/>
                <a:gridCol w="805218"/>
                <a:gridCol w="1282890"/>
                <a:gridCol w="1214290"/>
                <a:gridCol w="1419727"/>
              </a:tblGrid>
              <a:tr h="78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No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Alıştırma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Tekrar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Sayısı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Seri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Sayısı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Yüklenme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Dinlenme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Uygulama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82303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Bacak </a:t>
                      </a:r>
                      <a:r>
                        <a:rPr kumimoji="0" lang="tr-TR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Ekstansiyon</a:t>
                      </a:r>
                      <a:endParaRPr lang="tr-TR" sz="1600" b="0" i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6-12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Orta %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40-60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Orta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</a:t>
                      </a: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kıcı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Seri arası 5-7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 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Basamak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arası 1-2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</a:t>
                      </a:r>
                      <a:endParaRPr lang="en-US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r-TR" sz="15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82303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kern="1200" dirty="0" err="1" smtClean="0">
                          <a:solidFill>
                            <a:schemeClr val="tx1"/>
                          </a:solidFill>
                        </a:rPr>
                        <a:t>Squad’dan</a:t>
                      </a:r>
                      <a:r>
                        <a:rPr kumimoji="0" lang="tr-TR" sz="1600" b="0" kern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0" lang="tr-TR" sz="1600" b="0" kern="1200" dirty="0" smtClean="0">
                          <a:solidFill>
                            <a:schemeClr val="tx1"/>
                          </a:solidFill>
                        </a:rPr>
                        <a:t>Sıçrama</a:t>
                      </a:r>
                      <a:endParaRPr lang="tr-T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6-12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Orta %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40-60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Orta Akıcı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Seri arası 5-7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 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Basamak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arası 1-2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</a:t>
                      </a:r>
                      <a:endParaRPr lang="en-US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3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Bench</a:t>
                      </a:r>
                      <a:r>
                        <a:rPr kumimoji="0" lang="tr-T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Pres</a:t>
                      </a:r>
                      <a:endParaRPr lang="tr-TR" sz="1600" b="0" i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6-12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Orta %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40-60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Orta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</a:t>
                      </a: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kıcı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Seri arası 5-7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 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Basamak arası 1-2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</a:t>
                      </a:r>
                      <a:endParaRPr lang="en-US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82303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Parmak Ucu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6-12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2-3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Orta %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40-60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Orta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</a:t>
                      </a: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kıcı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Seri arası 5-7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 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Basamak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arası 1-2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</a:t>
                      </a:r>
                      <a:endParaRPr lang="en-US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03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Bacak Pres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6-12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Orta %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40-60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Orta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</a:t>
                      </a: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kıcı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Seri arası 5-7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 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Basamak 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arası 1-2 </a:t>
                      </a:r>
                      <a:r>
                        <a:rPr lang="tr-TR" sz="15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dk</a:t>
                      </a:r>
                      <a:r>
                        <a:rPr lang="tr-TR" sz="1500" dirty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</a:t>
                      </a:r>
                      <a:endParaRPr lang="en-US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170517"/>
            <a:ext cx="213138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PROGRAM 1A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462818" y="170518"/>
            <a:ext cx="451740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AMAÇ   : Kas Geliştirici Maksimal Kuvvet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METOD : Piramidal</a:t>
            </a:r>
          </a:p>
        </p:txBody>
      </p:sp>
      <p:pic>
        <p:nvPicPr>
          <p:cNvPr id="118860" name="12 Resim" descr="as4.gif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0725" y="3762375"/>
            <a:ext cx="135413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861" name="14 Resim" descr="s5.gif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9138" y="2120900"/>
            <a:ext cx="1354137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8862" name="100 Grup"/>
          <p:cNvGrpSpPr>
            <a:grpSpLocks/>
          </p:cNvGrpSpPr>
          <p:nvPr/>
        </p:nvGrpSpPr>
        <p:grpSpPr bwMode="auto">
          <a:xfrm>
            <a:off x="160338" y="2279650"/>
            <a:ext cx="358775" cy="3765550"/>
            <a:chOff x="159808" y="2232433"/>
            <a:chExt cx="322844" cy="3117043"/>
          </a:xfrm>
        </p:grpSpPr>
        <p:sp>
          <p:nvSpPr>
            <p:cNvPr id="92" name="91 Dikdörtgen"/>
            <p:cNvSpPr/>
            <p:nvPr/>
          </p:nvSpPr>
          <p:spPr>
            <a:xfrm>
              <a:off x="162156" y="2232433"/>
              <a:ext cx="320496" cy="3820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1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93" name="92 Dikdörtgen"/>
            <p:cNvSpPr/>
            <p:nvPr/>
          </p:nvSpPr>
          <p:spPr>
            <a:xfrm>
              <a:off x="162156" y="2876582"/>
              <a:ext cx="320496" cy="3820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2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94" name="93 Dikdörtgen"/>
            <p:cNvSpPr/>
            <p:nvPr/>
          </p:nvSpPr>
          <p:spPr>
            <a:xfrm>
              <a:off x="162156" y="3548869"/>
              <a:ext cx="320496" cy="3820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3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95" name="94 Dikdörtgen"/>
            <p:cNvSpPr/>
            <p:nvPr/>
          </p:nvSpPr>
          <p:spPr>
            <a:xfrm>
              <a:off x="162156" y="4277630"/>
              <a:ext cx="320496" cy="3820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4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97" name="96 Dikdörtgen"/>
            <p:cNvSpPr/>
            <p:nvPr/>
          </p:nvSpPr>
          <p:spPr>
            <a:xfrm>
              <a:off x="159808" y="4967389"/>
              <a:ext cx="320496" cy="3820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5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</p:grpSp>
      <p:pic>
        <p:nvPicPr>
          <p:cNvPr id="118863" name="Picture 30" descr="Barbell Squat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92313" y="2935288"/>
            <a:ext cx="135255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864" name="Picture 8" descr="Sled 45° Leg Press"/>
          <p:cNvPicPr>
            <a:picLocks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95488" y="5411788"/>
            <a:ext cx="135255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865" name="Picture 2" descr="Barbell Standing Leg Calf Raise"/>
          <p:cNvPicPr>
            <a:picLocks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97075" y="4589463"/>
            <a:ext cx="135255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8866" name="113 Grup"/>
          <p:cNvGrpSpPr>
            <a:grpSpLocks/>
          </p:cNvGrpSpPr>
          <p:nvPr/>
        </p:nvGrpSpPr>
        <p:grpSpPr bwMode="auto">
          <a:xfrm>
            <a:off x="962025" y="6364288"/>
            <a:ext cx="969963" cy="295275"/>
            <a:chOff x="409432" y="6380329"/>
            <a:chExt cx="970379" cy="294822"/>
          </a:xfrm>
        </p:grpSpPr>
        <p:sp>
          <p:nvSpPr>
            <p:cNvPr id="36" name="35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37" name="36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38" name="37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</p:grpSp>
      <p:grpSp>
        <p:nvGrpSpPr>
          <p:cNvPr id="118867" name="50 Grup"/>
          <p:cNvGrpSpPr>
            <a:grpSpLocks/>
          </p:cNvGrpSpPr>
          <p:nvPr/>
        </p:nvGrpSpPr>
        <p:grpSpPr bwMode="auto">
          <a:xfrm>
            <a:off x="7559675" y="2128838"/>
            <a:ext cx="1411288" cy="4105275"/>
            <a:chOff x="7559613" y="2128834"/>
            <a:chExt cx="1411225" cy="4105103"/>
          </a:xfrm>
        </p:grpSpPr>
        <p:grpSp>
          <p:nvGrpSpPr>
            <p:cNvPr id="118868" name="21 Grup"/>
            <p:cNvGrpSpPr>
              <a:grpSpLocks/>
            </p:cNvGrpSpPr>
            <p:nvPr/>
          </p:nvGrpSpPr>
          <p:grpSpPr bwMode="auto">
            <a:xfrm>
              <a:off x="7571488" y="2128834"/>
              <a:ext cx="1387475" cy="839389"/>
              <a:chOff x="9553903" y="2396359"/>
              <a:chExt cx="1387366" cy="987511"/>
            </a:xfrm>
          </p:grpSpPr>
          <p:sp>
            <p:nvSpPr>
              <p:cNvPr id="20" name="19 İkizkenar Üçgen"/>
              <p:cNvSpPr/>
              <p:nvPr/>
            </p:nvSpPr>
            <p:spPr bwMode="auto">
              <a:xfrm>
                <a:off x="9553140" y="2396359"/>
                <a:ext cx="1388891" cy="915104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sz="1200" b="1">
                  <a:latin typeface="+mn-lt"/>
                </a:endParaRPr>
              </a:p>
            </p:txBody>
          </p:sp>
          <p:sp>
            <p:nvSpPr>
              <p:cNvPr id="118881" name="20 Metin kutusu"/>
              <p:cNvSpPr txBox="1">
                <a:spLocks noChangeArrowheads="1"/>
              </p:cNvSpPr>
              <p:nvPr/>
            </p:nvSpPr>
            <p:spPr bwMode="auto">
              <a:xfrm>
                <a:off x="9872188" y="2624201"/>
                <a:ext cx="746033" cy="7600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%60x6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%50x8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%40x12</a:t>
                </a:r>
              </a:p>
            </p:txBody>
          </p:sp>
        </p:grpSp>
        <p:grpSp>
          <p:nvGrpSpPr>
            <p:cNvPr id="118869" name="21 Grup"/>
            <p:cNvGrpSpPr>
              <a:grpSpLocks/>
            </p:cNvGrpSpPr>
            <p:nvPr/>
          </p:nvGrpSpPr>
          <p:grpSpPr bwMode="auto">
            <a:xfrm>
              <a:off x="7583363" y="2936356"/>
              <a:ext cx="1387475" cy="839389"/>
              <a:chOff x="9553903" y="2396359"/>
              <a:chExt cx="1387366" cy="987511"/>
            </a:xfrm>
          </p:grpSpPr>
          <p:sp>
            <p:nvSpPr>
              <p:cNvPr id="40" name="39 İkizkenar Üçgen"/>
              <p:cNvSpPr/>
              <p:nvPr/>
            </p:nvSpPr>
            <p:spPr bwMode="auto">
              <a:xfrm>
                <a:off x="9553965" y="2396925"/>
                <a:ext cx="1387304" cy="913237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sz="1200" b="1">
                  <a:latin typeface="+mn-lt"/>
                </a:endParaRPr>
              </a:p>
            </p:txBody>
          </p:sp>
          <p:sp>
            <p:nvSpPr>
              <p:cNvPr id="41" name="20 Metin kutusu"/>
              <p:cNvSpPr txBox="1">
                <a:spLocks noChangeArrowheads="1"/>
              </p:cNvSpPr>
              <p:nvPr/>
            </p:nvSpPr>
            <p:spPr bwMode="auto">
              <a:xfrm>
                <a:off x="9871426" y="2622900"/>
                <a:ext cx="746033" cy="7600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%60x6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%50x8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%40x12</a:t>
                </a:r>
              </a:p>
            </p:txBody>
          </p:sp>
        </p:grpSp>
        <p:grpSp>
          <p:nvGrpSpPr>
            <p:cNvPr id="118870" name="21 Grup"/>
            <p:cNvGrpSpPr>
              <a:grpSpLocks/>
            </p:cNvGrpSpPr>
            <p:nvPr/>
          </p:nvGrpSpPr>
          <p:grpSpPr bwMode="auto">
            <a:xfrm>
              <a:off x="7559613" y="3767629"/>
              <a:ext cx="1387475" cy="839389"/>
              <a:chOff x="9553903" y="2396359"/>
              <a:chExt cx="1387366" cy="987511"/>
            </a:xfrm>
          </p:grpSpPr>
          <p:sp>
            <p:nvSpPr>
              <p:cNvPr id="43" name="42 İkizkenar Üçgen"/>
              <p:cNvSpPr/>
              <p:nvPr/>
            </p:nvSpPr>
            <p:spPr bwMode="auto">
              <a:xfrm>
                <a:off x="9553903" y="2395696"/>
                <a:ext cx="1387304" cy="915104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sz="1200" b="1">
                  <a:latin typeface="+mn-lt"/>
                </a:endParaRPr>
              </a:p>
            </p:txBody>
          </p:sp>
          <p:sp>
            <p:nvSpPr>
              <p:cNvPr id="44" name="20 Metin kutusu"/>
              <p:cNvSpPr txBox="1">
                <a:spLocks noChangeArrowheads="1"/>
              </p:cNvSpPr>
              <p:nvPr/>
            </p:nvSpPr>
            <p:spPr bwMode="auto">
              <a:xfrm>
                <a:off x="9871364" y="2623538"/>
                <a:ext cx="746033" cy="7600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%60x6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%50x8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%40x12</a:t>
                </a:r>
              </a:p>
            </p:txBody>
          </p:sp>
        </p:grpSp>
        <p:grpSp>
          <p:nvGrpSpPr>
            <p:cNvPr id="118871" name="21 Grup"/>
            <p:cNvGrpSpPr>
              <a:grpSpLocks/>
            </p:cNvGrpSpPr>
            <p:nvPr/>
          </p:nvGrpSpPr>
          <p:grpSpPr bwMode="auto">
            <a:xfrm>
              <a:off x="7571489" y="4587026"/>
              <a:ext cx="1387475" cy="839389"/>
              <a:chOff x="9553903" y="2396359"/>
              <a:chExt cx="1387366" cy="987511"/>
            </a:xfrm>
          </p:grpSpPr>
          <p:sp>
            <p:nvSpPr>
              <p:cNvPr id="46" name="45 İkizkenar Üçgen"/>
              <p:cNvSpPr/>
              <p:nvPr/>
            </p:nvSpPr>
            <p:spPr bwMode="auto">
              <a:xfrm>
                <a:off x="9553139" y="2397232"/>
                <a:ext cx="1388891" cy="913237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sz="1200" b="1">
                  <a:latin typeface="+mn-lt"/>
                </a:endParaRPr>
              </a:p>
            </p:txBody>
          </p:sp>
          <p:sp>
            <p:nvSpPr>
              <p:cNvPr id="47" name="20 Metin kutusu"/>
              <p:cNvSpPr txBox="1">
                <a:spLocks noChangeArrowheads="1"/>
              </p:cNvSpPr>
              <p:nvPr/>
            </p:nvSpPr>
            <p:spPr bwMode="auto">
              <a:xfrm>
                <a:off x="9872187" y="2623207"/>
                <a:ext cx="746033" cy="7600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%60x6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%50x8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%40x12</a:t>
                </a:r>
              </a:p>
            </p:txBody>
          </p:sp>
        </p:grpSp>
        <p:grpSp>
          <p:nvGrpSpPr>
            <p:cNvPr id="118872" name="21 Grup"/>
            <p:cNvGrpSpPr>
              <a:grpSpLocks/>
            </p:cNvGrpSpPr>
            <p:nvPr/>
          </p:nvGrpSpPr>
          <p:grpSpPr bwMode="auto">
            <a:xfrm>
              <a:off x="7571489" y="5394548"/>
              <a:ext cx="1387475" cy="839389"/>
              <a:chOff x="9553903" y="2396359"/>
              <a:chExt cx="1387366" cy="987511"/>
            </a:xfrm>
          </p:grpSpPr>
          <p:sp>
            <p:nvSpPr>
              <p:cNvPr id="49" name="48 İkizkenar Üçgen"/>
              <p:cNvSpPr/>
              <p:nvPr/>
            </p:nvSpPr>
            <p:spPr bwMode="auto">
              <a:xfrm>
                <a:off x="9553139" y="2395931"/>
                <a:ext cx="1388891" cy="915104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sz="1200" b="1">
                  <a:latin typeface="+mn-lt"/>
                </a:endParaRPr>
              </a:p>
            </p:txBody>
          </p:sp>
          <p:sp>
            <p:nvSpPr>
              <p:cNvPr id="50" name="20 Metin kutusu"/>
              <p:cNvSpPr txBox="1">
                <a:spLocks noChangeArrowheads="1"/>
              </p:cNvSpPr>
              <p:nvPr/>
            </p:nvSpPr>
            <p:spPr bwMode="auto">
              <a:xfrm>
                <a:off x="9872187" y="2623773"/>
                <a:ext cx="746033" cy="7600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%60x6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%50x8</a:t>
                </a:r>
              </a:p>
              <a:p>
                <a:pPr algn="ctr">
                  <a:defRPr/>
                </a:pPr>
                <a:r>
                  <a:rPr lang="tr-TR" sz="1200" b="1" dirty="0">
                    <a:latin typeface="+mn-lt"/>
                  </a:rPr>
                  <a:t>%40x12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1 Tablo"/>
          <p:cNvGraphicFramePr>
            <a:graphicFrameLocks noGrp="1"/>
          </p:cNvGraphicFramePr>
          <p:nvPr/>
        </p:nvGraphicFramePr>
        <p:xfrm>
          <a:off x="125413" y="1146175"/>
          <a:ext cx="8837612" cy="5102225"/>
        </p:xfrm>
        <a:graphic>
          <a:graphicData uri="http://schemas.openxmlformats.org/drawingml/2006/table">
            <a:tbl>
              <a:tblPr firstRow="1" firstCol="1"/>
              <a:tblGrid>
                <a:gridCol w="539028"/>
                <a:gridCol w="1330037"/>
                <a:gridCol w="1440872"/>
                <a:gridCol w="831273"/>
                <a:gridCol w="872836"/>
                <a:gridCol w="1350720"/>
                <a:gridCol w="1156097"/>
                <a:gridCol w="1317038"/>
              </a:tblGrid>
              <a:tr h="712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No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Alıştırma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Tekrar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Sayısı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Seri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Sayısı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Yüklenme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Dinlenme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Uygulama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73158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kern="1200" dirty="0" err="1" smtClean="0">
                          <a:solidFill>
                            <a:schemeClr val="tx1"/>
                          </a:solidFill>
                        </a:rPr>
                        <a:t>Squad’dan</a:t>
                      </a:r>
                      <a:r>
                        <a:rPr kumimoji="0" lang="tr-TR" sz="1600" b="0" kern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0" lang="tr-TR" sz="1600" b="0" kern="1200" dirty="0" smtClean="0">
                          <a:solidFill>
                            <a:schemeClr val="tx1"/>
                          </a:solidFill>
                        </a:rPr>
                        <a:t>Sıçrama</a:t>
                      </a:r>
                      <a:endParaRPr lang="tr-TR" sz="19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%70-90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tr-TR" sz="150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73158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dirty="0" smtClean="0"/>
                        <a:t>Bacak </a:t>
                      </a:r>
                      <a:r>
                        <a:rPr lang="tr-TR" sz="1600" b="0" dirty="0" err="1" smtClean="0"/>
                        <a:t>Abduksiyon</a:t>
                      </a:r>
                      <a:endParaRPr lang="tr-TR" sz="1600" b="0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%70-90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9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8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Bench</a:t>
                      </a:r>
                      <a:r>
                        <a:rPr kumimoji="0" lang="tr-T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Pres</a:t>
                      </a:r>
                      <a:endParaRPr lang="tr-TR" sz="1600" b="0" i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%70-90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73158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 smtClean="0">
                          <a:solidFill>
                            <a:schemeClr val="tx1"/>
                          </a:solidFill>
                          <a:effectLst/>
                        </a:rPr>
                        <a:t>Bacak</a:t>
                      </a:r>
                      <a:r>
                        <a:rPr lang="tr-TR" sz="1600" b="0" i="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600" b="0" i="0" dirty="0" err="1" smtClean="0">
                          <a:solidFill>
                            <a:schemeClr val="tx1"/>
                          </a:solidFill>
                          <a:effectLst/>
                        </a:rPr>
                        <a:t>Adduksiyon</a:t>
                      </a:r>
                      <a:endParaRPr lang="tr-TR" sz="1600" b="0" i="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%70-90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58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 smtClean="0">
                          <a:solidFill>
                            <a:schemeClr val="tx1"/>
                          </a:solidFill>
                          <a:effectLst/>
                        </a:rPr>
                        <a:t>Ense Pres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%70-90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73158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16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Bacak</a:t>
                      </a:r>
                      <a:r>
                        <a:rPr lang="tr-TR" sz="16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Bükme</a:t>
                      </a:r>
                      <a:endParaRPr lang="tr-TR" sz="16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1-6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4-6</a:t>
                      </a:r>
                      <a:endParaRPr lang="tr-TR" sz="15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%70-90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170517"/>
            <a:ext cx="213138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PROGRAM 1B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517411" y="170518"/>
            <a:ext cx="432633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AMAÇ   : Kas İçi Motorik Koordinasyonu Geliştiren   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                Çabukluğa Yönelik </a:t>
            </a:r>
            <a:r>
              <a:rPr lang="tr-TR" sz="1400" b="1" dirty="0" err="1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Mak</a:t>
            </a: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. </a:t>
            </a:r>
            <a:r>
              <a:rPr lang="tr-TR" sz="1400" b="1" dirty="0" err="1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Kuv</a:t>
            </a: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. Ant.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METOD : Piramidal</a:t>
            </a:r>
          </a:p>
        </p:txBody>
      </p:sp>
      <p:pic>
        <p:nvPicPr>
          <p:cNvPr id="119891" name="12 Resim" descr="as4.gif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6600" y="3360738"/>
            <a:ext cx="1412875" cy="654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19892" name="39 Grup"/>
          <p:cNvGrpSpPr>
            <a:grpSpLocks/>
          </p:cNvGrpSpPr>
          <p:nvPr/>
        </p:nvGrpSpPr>
        <p:grpSpPr bwMode="auto">
          <a:xfrm>
            <a:off x="219075" y="1958975"/>
            <a:ext cx="358775" cy="4137025"/>
            <a:chOff x="219333" y="1959265"/>
            <a:chExt cx="358459" cy="4137492"/>
          </a:xfrm>
        </p:grpSpPr>
        <p:sp>
          <p:nvSpPr>
            <p:cNvPr id="21" name="20 Dikdörtgen"/>
            <p:cNvSpPr/>
            <p:nvPr/>
          </p:nvSpPr>
          <p:spPr>
            <a:xfrm>
              <a:off x="219333" y="1959265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1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22" name="21 Dikdörtgen"/>
            <p:cNvSpPr/>
            <p:nvPr/>
          </p:nvSpPr>
          <p:spPr>
            <a:xfrm>
              <a:off x="219333" y="2669159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2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23" name="22 Dikdörtgen"/>
            <p:cNvSpPr/>
            <p:nvPr/>
          </p:nvSpPr>
          <p:spPr>
            <a:xfrm>
              <a:off x="221605" y="3384516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3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24" name="23 Dikdörtgen"/>
            <p:cNvSpPr/>
            <p:nvPr/>
          </p:nvSpPr>
          <p:spPr>
            <a:xfrm>
              <a:off x="219333" y="4098516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4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25" name="24 Dikdörtgen"/>
            <p:cNvSpPr/>
            <p:nvPr/>
          </p:nvSpPr>
          <p:spPr>
            <a:xfrm>
              <a:off x="219333" y="4842912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5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26" name="25 Dikdörtgen"/>
            <p:cNvSpPr/>
            <p:nvPr/>
          </p:nvSpPr>
          <p:spPr>
            <a:xfrm>
              <a:off x="221605" y="5635092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6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</p:grpSp>
      <p:pic>
        <p:nvPicPr>
          <p:cNvPr id="119893" name="18 Resim" descr="ac1.gif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9300" y="4814888"/>
            <a:ext cx="1408113" cy="671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9894" name="Picture 10" descr="Lever Alternating Lying Leg Curl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32000" y="5546725"/>
            <a:ext cx="1395413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9900" name="Picture 112" descr="http://www.exrx.net/AnimatedEx/HipAdductors/LVSeatedHipAdduction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0888" y="4084638"/>
            <a:ext cx="1406525" cy="682625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  <a:headEnd/>
            <a:tailEnd/>
          </a:ln>
        </p:spPr>
      </p:pic>
      <p:pic>
        <p:nvPicPr>
          <p:cNvPr id="119896" name="Picture 114" descr="http://www.exrx.net/AnimatedEx/HipAbductor/LVSeatedHipAbduction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06600" y="2625725"/>
            <a:ext cx="1406525" cy="663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9897" name="Picture 179" descr="Barbell Full Squat"/>
          <p:cNvPicPr>
            <a:picLocks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14538" y="1878013"/>
            <a:ext cx="1398587" cy="684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19898" name="113 Grup"/>
          <p:cNvGrpSpPr>
            <a:grpSpLocks/>
          </p:cNvGrpSpPr>
          <p:nvPr/>
        </p:nvGrpSpPr>
        <p:grpSpPr bwMode="auto">
          <a:xfrm>
            <a:off x="962025" y="6364288"/>
            <a:ext cx="969963" cy="295275"/>
            <a:chOff x="409432" y="6380329"/>
            <a:chExt cx="970379" cy="294822"/>
          </a:xfrm>
        </p:grpSpPr>
        <p:sp>
          <p:nvSpPr>
            <p:cNvPr id="43" name="42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45" name="44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46" name="45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</p:grpSp>
      <p:grpSp>
        <p:nvGrpSpPr>
          <p:cNvPr id="119899" name="77 Grup"/>
          <p:cNvGrpSpPr>
            <a:grpSpLocks/>
          </p:cNvGrpSpPr>
          <p:nvPr/>
        </p:nvGrpSpPr>
        <p:grpSpPr bwMode="auto">
          <a:xfrm>
            <a:off x="7661275" y="1863725"/>
            <a:ext cx="1289050" cy="4416425"/>
            <a:chOff x="7661275" y="1864428"/>
            <a:chExt cx="1289814" cy="4416161"/>
          </a:xfrm>
        </p:grpSpPr>
        <p:grpSp>
          <p:nvGrpSpPr>
            <p:cNvPr id="2" name="26 Grup"/>
            <p:cNvGrpSpPr>
              <a:grpSpLocks/>
            </p:cNvGrpSpPr>
            <p:nvPr/>
          </p:nvGrpSpPr>
          <p:grpSpPr bwMode="auto">
            <a:xfrm>
              <a:off x="7661275" y="1864428"/>
              <a:ext cx="1277938" cy="734813"/>
              <a:chOff x="9553903" y="2396359"/>
              <a:chExt cx="1387366" cy="944381"/>
            </a:xfrm>
          </p:grpSpPr>
          <p:sp>
            <p:nvSpPr>
              <p:cNvPr id="28" name="27 İkizkenar Üçgen"/>
              <p:cNvSpPr/>
              <p:nvPr/>
            </p:nvSpPr>
            <p:spPr bwMode="auto">
              <a:xfrm>
                <a:off x="9553903" y="2396359"/>
                <a:ext cx="1388188" cy="913979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b="1">
                  <a:latin typeface="+mn-lt"/>
                </a:endParaRPr>
              </a:p>
            </p:txBody>
          </p:sp>
          <p:sp>
            <p:nvSpPr>
              <p:cNvPr id="119921" name="28 Metin kutusu"/>
              <p:cNvSpPr txBox="1">
                <a:spLocks noChangeArrowheads="1"/>
              </p:cNvSpPr>
              <p:nvPr/>
            </p:nvSpPr>
            <p:spPr bwMode="auto">
              <a:xfrm>
                <a:off x="9879826" y="2722780"/>
                <a:ext cx="717374" cy="618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%90x2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%80x4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%70x6</a:t>
                </a:r>
              </a:p>
            </p:txBody>
          </p:sp>
        </p:grpSp>
        <p:grpSp>
          <p:nvGrpSpPr>
            <p:cNvPr id="119901" name="26 Grup"/>
            <p:cNvGrpSpPr>
              <a:grpSpLocks/>
            </p:cNvGrpSpPr>
            <p:nvPr/>
          </p:nvGrpSpPr>
          <p:grpSpPr bwMode="auto">
            <a:xfrm>
              <a:off x="7661275" y="2600698"/>
              <a:ext cx="1277938" cy="734813"/>
              <a:chOff x="9553903" y="2396359"/>
              <a:chExt cx="1387366" cy="944381"/>
            </a:xfrm>
          </p:grpSpPr>
          <p:sp>
            <p:nvSpPr>
              <p:cNvPr id="64" name="63 İkizkenar Üçgen"/>
              <p:cNvSpPr/>
              <p:nvPr/>
            </p:nvSpPr>
            <p:spPr bwMode="auto">
              <a:xfrm>
                <a:off x="9553903" y="2396727"/>
                <a:ext cx="1388188" cy="913979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b="1">
                  <a:latin typeface="+mn-lt"/>
                </a:endParaRPr>
              </a:p>
            </p:txBody>
          </p:sp>
          <p:sp>
            <p:nvSpPr>
              <p:cNvPr id="65" name="28 Metin kutusu"/>
              <p:cNvSpPr txBox="1">
                <a:spLocks noChangeArrowheads="1"/>
              </p:cNvSpPr>
              <p:nvPr/>
            </p:nvSpPr>
            <p:spPr bwMode="auto">
              <a:xfrm>
                <a:off x="9879826" y="2723148"/>
                <a:ext cx="717374" cy="618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%90x2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%80x4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%70x6</a:t>
                </a:r>
              </a:p>
            </p:txBody>
          </p:sp>
        </p:grpSp>
        <p:grpSp>
          <p:nvGrpSpPr>
            <p:cNvPr id="119902" name="26 Grup"/>
            <p:cNvGrpSpPr>
              <a:grpSpLocks/>
            </p:cNvGrpSpPr>
            <p:nvPr/>
          </p:nvGrpSpPr>
          <p:grpSpPr bwMode="auto">
            <a:xfrm>
              <a:off x="7673151" y="3336967"/>
              <a:ext cx="1277938" cy="734813"/>
              <a:chOff x="9553903" y="2396359"/>
              <a:chExt cx="1387366" cy="944381"/>
            </a:xfrm>
          </p:grpSpPr>
          <p:sp>
            <p:nvSpPr>
              <p:cNvPr id="67" name="66 İkizkenar Üçgen"/>
              <p:cNvSpPr/>
              <p:nvPr/>
            </p:nvSpPr>
            <p:spPr bwMode="auto">
              <a:xfrm>
                <a:off x="9553082" y="2397095"/>
                <a:ext cx="1388187" cy="913979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b="1">
                  <a:latin typeface="+mn-lt"/>
                </a:endParaRPr>
              </a:p>
            </p:txBody>
          </p:sp>
          <p:sp>
            <p:nvSpPr>
              <p:cNvPr id="68" name="28 Metin kutusu"/>
              <p:cNvSpPr txBox="1">
                <a:spLocks noChangeArrowheads="1"/>
              </p:cNvSpPr>
              <p:nvPr/>
            </p:nvSpPr>
            <p:spPr bwMode="auto">
              <a:xfrm>
                <a:off x="9879004" y="2723516"/>
                <a:ext cx="717374" cy="618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%90x2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%80x4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%70x6</a:t>
                </a:r>
              </a:p>
            </p:txBody>
          </p:sp>
        </p:grpSp>
        <p:grpSp>
          <p:nvGrpSpPr>
            <p:cNvPr id="119903" name="26 Grup"/>
            <p:cNvGrpSpPr>
              <a:grpSpLocks/>
            </p:cNvGrpSpPr>
            <p:nvPr/>
          </p:nvGrpSpPr>
          <p:grpSpPr bwMode="auto">
            <a:xfrm>
              <a:off x="7673151" y="4073236"/>
              <a:ext cx="1277938" cy="734813"/>
              <a:chOff x="9553903" y="2396359"/>
              <a:chExt cx="1387366" cy="944381"/>
            </a:xfrm>
          </p:grpSpPr>
          <p:sp>
            <p:nvSpPr>
              <p:cNvPr id="70" name="69 İkizkenar Üçgen"/>
              <p:cNvSpPr/>
              <p:nvPr/>
            </p:nvSpPr>
            <p:spPr bwMode="auto">
              <a:xfrm>
                <a:off x="9553082" y="2395425"/>
                <a:ext cx="1388187" cy="913979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b="1">
                  <a:latin typeface="+mn-lt"/>
                </a:endParaRPr>
              </a:p>
            </p:txBody>
          </p:sp>
          <p:sp>
            <p:nvSpPr>
              <p:cNvPr id="71" name="28 Metin kutusu"/>
              <p:cNvSpPr txBox="1">
                <a:spLocks noChangeArrowheads="1"/>
              </p:cNvSpPr>
              <p:nvPr/>
            </p:nvSpPr>
            <p:spPr bwMode="auto">
              <a:xfrm>
                <a:off x="9879004" y="2721846"/>
                <a:ext cx="717374" cy="6181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%90x2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%80x4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%70x6</a:t>
                </a:r>
              </a:p>
            </p:txBody>
          </p:sp>
        </p:grpSp>
        <p:grpSp>
          <p:nvGrpSpPr>
            <p:cNvPr id="119904" name="26 Grup"/>
            <p:cNvGrpSpPr>
              <a:grpSpLocks/>
            </p:cNvGrpSpPr>
            <p:nvPr/>
          </p:nvGrpSpPr>
          <p:grpSpPr bwMode="auto">
            <a:xfrm>
              <a:off x="7673151" y="4809506"/>
              <a:ext cx="1277938" cy="734813"/>
              <a:chOff x="9553903" y="2396359"/>
              <a:chExt cx="1387366" cy="944381"/>
            </a:xfrm>
          </p:grpSpPr>
          <p:sp>
            <p:nvSpPr>
              <p:cNvPr id="73" name="72 İkizkenar Üçgen"/>
              <p:cNvSpPr/>
              <p:nvPr/>
            </p:nvSpPr>
            <p:spPr bwMode="auto">
              <a:xfrm>
                <a:off x="9553082" y="2395792"/>
                <a:ext cx="1388187" cy="913979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b="1">
                  <a:latin typeface="+mn-lt"/>
                </a:endParaRPr>
              </a:p>
            </p:txBody>
          </p:sp>
          <p:sp>
            <p:nvSpPr>
              <p:cNvPr id="74" name="28 Metin kutusu"/>
              <p:cNvSpPr txBox="1">
                <a:spLocks noChangeArrowheads="1"/>
              </p:cNvSpPr>
              <p:nvPr/>
            </p:nvSpPr>
            <p:spPr bwMode="auto">
              <a:xfrm>
                <a:off x="9879004" y="2722213"/>
                <a:ext cx="717374" cy="6181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%90x2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%80x4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%70x6</a:t>
                </a:r>
              </a:p>
            </p:txBody>
          </p:sp>
        </p:grpSp>
        <p:grpSp>
          <p:nvGrpSpPr>
            <p:cNvPr id="119905" name="26 Grup"/>
            <p:cNvGrpSpPr>
              <a:grpSpLocks/>
            </p:cNvGrpSpPr>
            <p:nvPr/>
          </p:nvGrpSpPr>
          <p:grpSpPr bwMode="auto">
            <a:xfrm>
              <a:off x="7673151" y="5545776"/>
              <a:ext cx="1277938" cy="734813"/>
              <a:chOff x="9553903" y="2396359"/>
              <a:chExt cx="1387366" cy="944381"/>
            </a:xfrm>
          </p:grpSpPr>
          <p:sp>
            <p:nvSpPr>
              <p:cNvPr id="76" name="75 İkizkenar Üçgen"/>
              <p:cNvSpPr/>
              <p:nvPr/>
            </p:nvSpPr>
            <p:spPr bwMode="auto">
              <a:xfrm>
                <a:off x="9553082" y="2396160"/>
                <a:ext cx="1388187" cy="913979"/>
              </a:xfrm>
              <a:prstGeom prst="triangle">
                <a:avLst/>
              </a:prstGeom>
              <a:noFill/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pPr>
                  <a:defRPr/>
                </a:pPr>
                <a:endParaRPr lang="tr-TR" b="1">
                  <a:latin typeface="+mn-lt"/>
                </a:endParaRPr>
              </a:p>
            </p:txBody>
          </p:sp>
          <p:sp>
            <p:nvSpPr>
              <p:cNvPr id="77" name="28 Metin kutusu"/>
              <p:cNvSpPr txBox="1">
                <a:spLocks noChangeArrowheads="1"/>
              </p:cNvSpPr>
              <p:nvPr/>
            </p:nvSpPr>
            <p:spPr bwMode="auto">
              <a:xfrm>
                <a:off x="9879004" y="2722581"/>
                <a:ext cx="717374" cy="6181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%90x2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%80x4</a:t>
                </a:r>
              </a:p>
              <a:p>
                <a:pPr algn="ctr">
                  <a:lnSpc>
                    <a:spcPct val="70000"/>
                  </a:lnSpc>
                  <a:defRPr/>
                </a:pPr>
                <a:r>
                  <a:rPr lang="tr-TR" sz="1200" b="1" dirty="0">
                    <a:latin typeface="+mn-lt"/>
                  </a:rPr>
                  <a:t>%70x6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 Tablo"/>
          <p:cNvGraphicFramePr>
            <a:graphicFrameLocks noGrp="1"/>
          </p:cNvGraphicFramePr>
          <p:nvPr/>
        </p:nvGraphicFramePr>
        <p:xfrm>
          <a:off x="687388" y="1436688"/>
          <a:ext cx="8102600" cy="4765675"/>
        </p:xfrm>
        <a:graphic>
          <a:graphicData uri="http://schemas.openxmlformats.org/drawingml/2006/table">
            <a:tbl>
              <a:tblPr firstRow="1" firstCol="1"/>
              <a:tblGrid>
                <a:gridCol w="532800"/>
                <a:gridCol w="1952220"/>
                <a:gridCol w="1268963"/>
                <a:gridCol w="690880"/>
                <a:gridCol w="1268730"/>
                <a:gridCol w="1198880"/>
                <a:gridCol w="1190172"/>
              </a:tblGrid>
              <a:tr h="5099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No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Alıştırma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Süre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Seri Sayısı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Yüklenme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Dinlenme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709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Kasada Tek Ayak </a:t>
                      </a:r>
                      <a:br>
                        <a:rPr lang="tr-TR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tr-TR" sz="12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Yana Sıçrama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25 sn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709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Engellerden Çift Ayak Sıçrama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25 sn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</a:t>
                      </a:r>
                    </a:p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+mn-lt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Sağlık Topuyla Karşılıklı</a:t>
                      </a:r>
                      <a:r>
                        <a:rPr lang="tr-TR" sz="1200" b="0" i="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Mekik</a:t>
                      </a:r>
                      <a:endParaRPr lang="tr-TR" sz="1200" b="0" i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25 sn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</a:t>
                      </a:r>
                    </a:p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+mn-lt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709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dirty="0" smtClean="0">
                          <a:latin typeface="+mn-lt"/>
                        </a:rPr>
                        <a:t>Kasa Üzerinden Çift</a:t>
                      </a:r>
                      <a:r>
                        <a:rPr lang="tr-TR" sz="1200" b="0" baseline="0" dirty="0" smtClean="0">
                          <a:latin typeface="+mn-lt"/>
                        </a:rPr>
                        <a:t> Ayak Sağa-sola Sıçrama</a:t>
                      </a:r>
                      <a:endParaRPr lang="tr-TR" sz="1200" b="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25 sn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</a:t>
                      </a:r>
                    </a:p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  <a:endParaRPr lang="tr-TR" sz="15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+mn-lt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9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Kasaya Tek Ayak Sıçrama, ve İnme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25 sn</a:t>
                      </a:r>
                      <a:endParaRPr lang="tr-TR" sz="1600" dirty="0" smtClean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smtClean="0">
                          <a:solidFill>
                            <a:schemeClr val="tx1"/>
                          </a:solidFill>
                          <a:latin typeface="+mn-lt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7093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12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Oturarak İki Kişi </a:t>
                      </a:r>
                      <a:r>
                        <a:rPr lang="tr-TR" sz="12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Twist</a:t>
                      </a:r>
                      <a:endParaRPr lang="tr-TR" sz="12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 Narrow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25 sn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6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2-3</a:t>
                      </a:r>
                      <a:endParaRPr lang="tr-TR" sz="1600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Yüksek </a:t>
                      </a:r>
                    </a:p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Tempo Patlayıcı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tr-TR" sz="15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Tam Dinlenme</a:t>
                      </a:r>
                      <a:endParaRPr lang="nn-NO" sz="15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170517"/>
            <a:ext cx="213138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PROGRAM 1C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390421" y="170518"/>
            <a:ext cx="4626591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AMAÇ   : Çabuk Kuvvet Antrenmanı</a:t>
            </a:r>
          </a:p>
          <a:p>
            <a:pPr marL="812800" indent="-812800"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METOD : İstasyon Çalışması Düzeninde Süre Metodu</a:t>
            </a:r>
          </a:p>
        </p:txBody>
      </p:sp>
      <p:grpSp>
        <p:nvGrpSpPr>
          <p:cNvPr id="120906" name="16 Grup"/>
          <p:cNvGrpSpPr>
            <a:grpSpLocks/>
          </p:cNvGrpSpPr>
          <p:nvPr/>
        </p:nvGrpSpPr>
        <p:grpSpPr bwMode="auto">
          <a:xfrm>
            <a:off x="806450" y="2105025"/>
            <a:ext cx="358775" cy="3946525"/>
            <a:chOff x="163513" y="2105025"/>
            <a:chExt cx="358775" cy="3946525"/>
          </a:xfrm>
        </p:grpSpPr>
        <p:sp>
          <p:nvSpPr>
            <p:cNvPr id="7" name="6 Dikdörtgen"/>
            <p:cNvSpPr/>
            <p:nvPr/>
          </p:nvSpPr>
          <p:spPr bwMode="auto">
            <a:xfrm>
              <a:off x="163513" y="2105025"/>
              <a:ext cx="356501" cy="461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1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8" name="7 Dikdörtgen"/>
            <p:cNvSpPr/>
            <p:nvPr/>
          </p:nvSpPr>
          <p:spPr bwMode="auto">
            <a:xfrm>
              <a:off x="163513" y="2801065"/>
              <a:ext cx="356501" cy="461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2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9" name="8 Dikdörtgen"/>
            <p:cNvSpPr/>
            <p:nvPr/>
          </p:nvSpPr>
          <p:spPr bwMode="auto">
            <a:xfrm>
              <a:off x="165787" y="3502568"/>
              <a:ext cx="356501" cy="461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3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0" name="9 Dikdörtgen"/>
            <p:cNvSpPr/>
            <p:nvPr/>
          </p:nvSpPr>
          <p:spPr bwMode="auto">
            <a:xfrm>
              <a:off x="163513" y="4202715"/>
              <a:ext cx="356501" cy="461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4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1" name="10 Dikdörtgen"/>
            <p:cNvSpPr/>
            <p:nvPr/>
          </p:nvSpPr>
          <p:spPr bwMode="auto">
            <a:xfrm>
              <a:off x="163513" y="4902551"/>
              <a:ext cx="356501" cy="461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5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2" name="11 Dikdörtgen"/>
            <p:cNvSpPr/>
            <p:nvPr/>
          </p:nvSpPr>
          <p:spPr bwMode="auto">
            <a:xfrm>
              <a:off x="165787" y="5589884"/>
              <a:ext cx="356501" cy="4616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6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</p:grpSp>
      <p:pic>
        <p:nvPicPr>
          <p:cNvPr id="120907" name="Picture 18" descr="http://www.exrx.net/AnimatedEx/Plyometrics/BarrierLateralJump.gif"/>
          <p:cNvPicPr>
            <a:picLocks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7863" y="4106863"/>
            <a:ext cx="11890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908" name="Picture 16" descr="http://www.exrx.net/AnimatedEx/Plyometrics/BoxMarchLow8.gif"/>
          <p:cNvPicPr>
            <a:picLocks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4850" y="4813300"/>
            <a:ext cx="11874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909" name="Picture 91" descr="http://www.exrx.net/AnimatedEx/Plyometrics/HurdleJumps.gif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1513" y="2689225"/>
            <a:ext cx="118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910" name="Picture 93" descr="http://www.exrx.net/AnimatedEx/Plyometrics/BoxLateralShuffle.gif"/>
          <p:cNvPicPr>
            <a:picLocks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1513" y="1978025"/>
            <a:ext cx="118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911" name="Picture 97" descr="http://www.exrx.net/AnimatedEx/Plyometrics/MBSeatedTwist.gif"/>
          <p:cNvPicPr>
            <a:picLocks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25800" y="5514975"/>
            <a:ext cx="118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912" name="Picture 99" descr="http://www.exrx.net/AnimatedEx/Plyometrics/MBSitUp.gif"/>
          <p:cNvPicPr>
            <a:picLocks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11513" y="3400425"/>
            <a:ext cx="118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0913" name="113 Grup"/>
          <p:cNvGrpSpPr>
            <a:grpSpLocks/>
          </p:cNvGrpSpPr>
          <p:nvPr/>
        </p:nvGrpSpPr>
        <p:grpSpPr bwMode="auto">
          <a:xfrm>
            <a:off x="962025" y="6364288"/>
            <a:ext cx="969963" cy="295275"/>
            <a:chOff x="409432" y="6380329"/>
            <a:chExt cx="970379" cy="294822"/>
          </a:xfrm>
        </p:grpSpPr>
        <p:sp>
          <p:nvSpPr>
            <p:cNvPr id="23" name="22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24" name="23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25" name="24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 Tablo"/>
          <p:cNvGraphicFramePr>
            <a:graphicFrameLocks noGrp="1"/>
          </p:cNvGraphicFramePr>
          <p:nvPr/>
        </p:nvGraphicFramePr>
        <p:xfrm>
          <a:off x="174625" y="809625"/>
          <a:ext cx="8812213" cy="5529263"/>
        </p:xfrm>
        <a:graphic>
          <a:graphicData uri="http://schemas.openxmlformats.org/drawingml/2006/table">
            <a:tbl>
              <a:tblPr firstRow="1" firstCol="1"/>
              <a:tblGrid>
                <a:gridCol w="510197"/>
                <a:gridCol w="1296664"/>
                <a:gridCol w="1075899"/>
                <a:gridCol w="845629"/>
                <a:gridCol w="827405"/>
                <a:gridCol w="1365567"/>
                <a:gridCol w="1681035"/>
                <a:gridCol w="1209993"/>
              </a:tblGrid>
              <a:tr h="396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No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Alıştırma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Tekrar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Seri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Yüklenme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Dinlenme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Uygulama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6396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Bench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Pres</a:t>
                      </a:r>
                      <a:endParaRPr kumimoji="0" lang="tr-TR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25 - 30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6396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Squad’dan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Sıçrama</a:t>
                      </a:r>
                      <a:endParaRPr kumimoji="0" lang="tr-TR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6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Bacak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Ekstansiyon</a:t>
                      </a:r>
                      <a:endParaRPr kumimoji="0" lang="tr-TR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6396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Ense Pres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6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Bacak Pres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639686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Bacak Bükme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  <a:endParaRPr kumimoji="0" lang="tr-T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3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Yatay Kolları Kapama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A9F2">
                        <a:alpha val="20000"/>
                      </a:srgbClr>
                    </a:solidFill>
                  </a:tcPr>
                </a:tc>
              </a:tr>
              <a:tr h="64738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Koparma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1500" dirty="0"/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25-30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Düşük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Tempo Akıcı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İstasyonlar Arası 1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Setler  arası 5 </a:t>
                      </a:r>
                      <a:r>
                        <a:rPr kumimoji="0" lang="tr-T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kumimoji="0" lang="tr-TR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%20 - 40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9A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1 Başlık"/>
          <p:cNvSpPr txBox="1">
            <a:spLocks/>
          </p:cNvSpPr>
          <p:nvPr/>
        </p:nvSpPr>
        <p:spPr bwMode="gray">
          <a:xfrm>
            <a:off x="475343" y="170517"/>
            <a:ext cx="213138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PROGRAM 1D</a:t>
            </a:r>
          </a:p>
        </p:txBody>
      </p:sp>
      <p:sp>
        <p:nvSpPr>
          <p:cNvPr id="13" name="1 Başlık"/>
          <p:cNvSpPr txBox="1">
            <a:spLocks/>
          </p:cNvSpPr>
          <p:nvPr/>
        </p:nvSpPr>
        <p:spPr bwMode="gray">
          <a:xfrm>
            <a:off x="4517411" y="170518"/>
            <a:ext cx="432633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AMAÇ   : Kuvvette Devamlılık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Arial" charset="0"/>
                <a:cs typeface="Arial" charset="0"/>
              </a:rPr>
              <a:t>METOD : Seri Metodu</a:t>
            </a:r>
          </a:p>
        </p:txBody>
      </p:sp>
      <p:pic>
        <p:nvPicPr>
          <p:cNvPr id="121957" name="12 Resim" descr="as4.gif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7713" y="1230313"/>
            <a:ext cx="10080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58" name="14 Resim" descr="s5.gif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6125" y="2513013"/>
            <a:ext cx="10080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59" name="16 Resim" descr="s9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16125" y="4416425"/>
            <a:ext cx="10080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60" name="17 Resim" descr="s1.gif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16125" y="1865313"/>
            <a:ext cx="10080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61" name="26 Resim" descr="a5.gif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16125" y="3148013"/>
            <a:ext cx="10080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62" name="10 Resim" descr="machineflyes.gif"/>
          <p:cNvPicPr>
            <a:picLocks/>
          </p:cNvPicPr>
          <p:nvPr/>
        </p:nvPicPr>
        <p:blipFill>
          <a:blip r:embed="rId7">
            <a:grayscl/>
          </a:blip>
          <a:srcRect/>
          <a:stretch>
            <a:fillRect/>
          </a:stretch>
        </p:blipFill>
        <p:spPr bwMode="auto">
          <a:xfrm>
            <a:off x="2016125" y="5062538"/>
            <a:ext cx="10080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963" name="Picture 8" descr="Sled 45° Leg Press"/>
          <p:cNvPicPr>
            <a:picLocks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017713" y="3779838"/>
            <a:ext cx="10080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1964" name="24 Grup"/>
          <p:cNvGrpSpPr>
            <a:grpSpLocks/>
          </p:cNvGrpSpPr>
          <p:nvPr/>
        </p:nvGrpSpPr>
        <p:grpSpPr bwMode="auto">
          <a:xfrm>
            <a:off x="246063" y="1257300"/>
            <a:ext cx="360362" cy="4997450"/>
            <a:chOff x="245801" y="1257962"/>
            <a:chExt cx="360731" cy="4996944"/>
          </a:xfrm>
        </p:grpSpPr>
        <p:sp>
          <p:nvSpPr>
            <p:cNvPr id="101" name="100 Dikdörtgen"/>
            <p:cNvSpPr/>
            <p:nvPr/>
          </p:nvSpPr>
          <p:spPr>
            <a:xfrm>
              <a:off x="245801" y="1257962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1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02" name="101 Dikdörtgen"/>
            <p:cNvSpPr/>
            <p:nvPr/>
          </p:nvSpPr>
          <p:spPr>
            <a:xfrm>
              <a:off x="245801" y="1909265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2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03" name="102 Dikdörtgen"/>
            <p:cNvSpPr/>
            <p:nvPr/>
          </p:nvSpPr>
          <p:spPr>
            <a:xfrm>
              <a:off x="248073" y="2566641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3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04" name="103 Dikdörtgen"/>
            <p:cNvSpPr/>
            <p:nvPr/>
          </p:nvSpPr>
          <p:spPr>
            <a:xfrm>
              <a:off x="245801" y="3205825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4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05" name="104 Dikdörtgen"/>
            <p:cNvSpPr/>
            <p:nvPr/>
          </p:nvSpPr>
          <p:spPr>
            <a:xfrm>
              <a:off x="245801" y="3845385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5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06" name="105 Dikdörtgen"/>
            <p:cNvSpPr/>
            <p:nvPr/>
          </p:nvSpPr>
          <p:spPr>
            <a:xfrm>
              <a:off x="248073" y="4513565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6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107" name="106 Dikdörtgen"/>
            <p:cNvSpPr/>
            <p:nvPr/>
          </p:nvSpPr>
          <p:spPr>
            <a:xfrm>
              <a:off x="250345" y="5120141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7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  <p:sp>
          <p:nvSpPr>
            <p:cNvPr id="23" name="22 Dikdörtgen"/>
            <p:cNvSpPr/>
            <p:nvPr/>
          </p:nvSpPr>
          <p:spPr>
            <a:xfrm>
              <a:off x="250345" y="5793241"/>
              <a:ext cx="35618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tr-TR" sz="2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Arial" charset="0"/>
                  <a:cs typeface="Arial" charset="0"/>
                </a:rPr>
                <a:t>8</a:t>
              </a:r>
              <a:endParaRPr lang="tr-TR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charset="0"/>
                <a:cs typeface="Arial" charset="0"/>
              </a:endParaRPr>
            </a:p>
          </p:txBody>
        </p:sp>
      </p:grpSp>
      <p:pic>
        <p:nvPicPr>
          <p:cNvPr id="121965" name="Picture 2" descr="Push Press"/>
          <p:cNvPicPr>
            <a:picLocks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022475" y="5715000"/>
            <a:ext cx="100647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1966" name="113 Grup"/>
          <p:cNvGrpSpPr>
            <a:grpSpLocks/>
          </p:cNvGrpSpPr>
          <p:nvPr/>
        </p:nvGrpSpPr>
        <p:grpSpPr bwMode="auto">
          <a:xfrm>
            <a:off x="962025" y="6364288"/>
            <a:ext cx="969963" cy="295275"/>
            <a:chOff x="409432" y="6380329"/>
            <a:chExt cx="970379" cy="294822"/>
          </a:xfrm>
        </p:grpSpPr>
        <p:sp>
          <p:nvSpPr>
            <p:cNvPr id="27" name="26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28" name="27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29" name="28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106363" y="603411"/>
          <a:ext cx="8909385" cy="598845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1815152"/>
                <a:gridCol w="2006221"/>
                <a:gridCol w="4511987"/>
              </a:tblGrid>
              <a:tr h="351932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600" b="1" kern="120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Isınma ve </a:t>
                      </a:r>
                      <a:r>
                        <a:rPr lang="tr-TR" sz="1600" b="1" kern="120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kern="120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 (20 </a:t>
                      </a:r>
                      <a:r>
                        <a:rPr lang="tr-TR" sz="1600" b="1" kern="120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kern="120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2210940">
                <a:tc rowSpan="3">
                  <a:txBody>
                    <a:bodyPr/>
                    <a:lstStyle/>
                    <a:p>
                      <a:pPr algn="ctr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Futbola Özgü Çabuk Kuvvet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(25dk)</a:t>
                      </a:r>
                      <a:endParaRPr lang="tr-TR" sz="16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7800" indent="-177800" algn="just">
                        <a:buFont typeface="+mj-lt"/>
                        <a:buAutoNum type="arabicPeriod"/>
                      </a:pPr>
                      <a:r>
                        <a:rPr lang="tr-TR" sz="1400" b="0" dirty="0" smtClean="0">
                          <a:latin typeface="Arial Narrow" pitchFamily="34" charset="0"/>
                        </a:rPr>
                        <a:t>Çıkışın</a:t>
                      </a:r>
                      <a:r>
                        <a:rPr lang="tr-TR" sz="1400" b="0" baseline="0" dirty="0" smtClean="0">
                          <a:latin typeface="Arial Narrow" pitchFamily="34" charset="0"/>
                        </a:rPr>
                        <a:t> ardından ilk işarete koşu işaretten geri geri koşu ve topu alıp öndeki kuleye kadar tempolu top sürme. </a:t>
                      </a:r>
                    </a:p>
                    <a:p>
                      <a:pPr marL="177800" indent="-177800" algn="just">
                        <a:buFont typeface="+mj-lt"/>
                        <a:buAutoNum type="arabicPeriod"/>
                      </a:pPr>
                      <a:r>
                        <a:rPr lang="tr-TR" sz="1400" b="0" dirty="0" smtClean="0">
                          <a:latin typeface="Arial Narrow" pitchFamily="34" charset="0"/>
                        </a:rPr>
                        <a:t>Top ile yapılan çıkışın ardından</a:t>
                      </a:r>
                      <a:r>
                        <a:rPr lang="tr-TR" sz="1400" b="0" baseline="0" dirty="0" smtClean="0">
                          <a:latin typeface="Arial Narrow" pitchFamily="34" charset="0"/>
                        </a:rPr>
                        <a:t> topu kulenin altından atıp 40 cm yüksekliğindeki kulenin üzerinden sıçrayıp başlangıç noktasına hızlı top sürme.</a:t>
                      </a:r>
                    </a:p>
                    <a:p>
                      <a:pPr marL="177800" indent="-177800" algn="just">
                        <a:buFont typeface="+mj-lt"/>
                        <a:buAutoNum type="arabicPeriod"/>
                      </a:pPr>
                      <a:r>
                        <a:rPr lang="tr-TR" sz="1400" b="0" baseline="0" dirty="0" smtClean="0">
                          <a:latin typeface="Arial Narrow" pitchFamily="34" charset="0"/>
                        </a:rPr>
                        <a:t>Birbirine paralel olarak bulunan çubukların arasında öne ve geri slalom .</a:t>
                      </a:r>
                    </a:p>
                    <a:p>
                      <a:pPr marL="177800" indent="-177800" algn="just">
                        <a:buFont typeface="+mj-lt"/>
                        <a:buAutoNum type="arabicPeriod"/>
                      </a:pPr>
                      <a:r>
                        <a:rPr lang="tr-TR" sz="1400" b="0" baseline="0" dirty="0" smtClean="0">
                          <a:latin typeface="Arial Narrow" pitchFamily="34" charset="0"/>
                        </a:rPr>
                        <a:t>Çıkışın ardından 7 m uzaklıkta bulunan 3 adet kule üzerinden çift ayak sıçrama ve başlangıç noktasına tempolu koşu.</a:t>
                      </a:r>
                    </a:p>
                    <a:p>
                      <a:pPr marL="177800" indent="-177800" algn="just">
                        <a:buFont typeface="+mj-lt"/>
                        <a:buAutoNum type="arabicPeriod"/>
                      </a:pPr>
                      <a:r>
                        <a:rPr lang="tr-TR" sz="1400" b="0" baseline="0" dirty="0" smtClean="0">
                          <a:latin typeface="Arial Narrow" pitchFamily="34" charset="0"/>
                        </a:rPr>
                        <a:t>Çıkışın ardından 5 m uzakta bulunan 4 adet kule üzerinden tek ayak sıçrama ve başlangıç pozisyonuna tempolu koşu.</a:t>
                      </a:r>
                    </a:p>
                    <a:p>
                      <a:pPr marL="177800" indent="-177800" algn="just">
                        <a:buFont typeface="+mj-lt"/>
                        <a:buAutoNum type="arabicPeriod"/>
                      </a:pPr>
                      <a:r>
                        <a:rPr lang="tr-TR" sz="1400" b="0" baseline="0" dirty="0" smtClean="0">
                          <a:latin typeface="Arial Narrow" pitchFamily="34" charset="0"/>
                        </a:rPr>
                        <a:t>Çıkışın ardından 7 m uzaklıktaki dikmelerin arasından slalom.</a:t>
                      </a:r>
                      <a:endParaRPr lang="tr-TR" sz="1400" b="0" dirty="0">
                        <a:latin typeface="Arial Narrow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263">
                <a:tc vMerge="1">
                  <a:txBody>
                    <a:bodyPr/>
                    <a:lstStyle/>
                    <a:p>
                      <a:pPr algn="just"/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Yüklenme: </a:t>
                      </a:r>
                      <a:r>
                        <a:rPr lang="tr-TR" sz="1200" dirty="0" smtClean="0">
                          <a:latin typeface="Arial" pitchFamily="34" charset="0"/>
                          <a:cs typeface="Arial" pitchFamily="34" charset="0"/>
                        </a:rPr>
                        <a:t>Yüksek</a:t>
                      </a:r>
                    </a:p>
                    <a:p>
                      <a:pPr algn="just"/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Tempo:</a:t>
                      </a:r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200" baseline="0" dirty="0" smtClean="0">
                          <a:latin typeface="Arial" pitchFamily="34" charset="0"/>
                          <a:cs typeface="Arial" pitchFamily="34" charset="0"/>
                        </a:rPr>
                        <a:t>Patlayıcı</a:t>
                      </a:r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Süre: 15</a:t>
                      </a:r>
                      <a:r>
                        <a:rPr lang="tr-TR" sz="1200" dirty="0" smtClean="0">
                          <a:latin typeface="Arial" pitchFamily="34" charset="0"/>
                          <a:cs typeface="Arial" pitchFamily="34" charset="0"/>
                        </a:rPr>
                        <a:t> sn</a:t>
                      </a:r>
                    </a:p>
                    <a:p>
                      <a:pPr algn="just"/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Dinlenme: </a:t>
                      </a:r>
                      <a:r>
                        <a:rPr lang="tr-TR" sz="1200" baseline="0" dirty="0" smtClean="0">
                          <a:latin typeface="Arial" pitchFamily="34" charset="0"/>
                          <a:cs typeface="Arial" pitchFamily="34" charset="0"/>
                        </a:rPr>
                        <a:t>Tam Dinlenme</a:t>
                      </a:r>
                    </a:p>
                    <a:p>
                      <a:pPr algn="just"/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Seri Sayısı: </a:t>
                      </a:r>
                      <a:r>
                        <a:rPr lang="tr-TR" sz="1200" baseline="0" dirty="0" smtClean="0">
                          <a:latin typeface="Arial" pitchFamily="34" charset="0"/>
                          <a:cs typeface="Arial" pitchFamily="34" charset="0"/>
                        </a:rPr>
                        <a:t>2-3</a:t>
                      </a:r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444312">
                <a:tc vMerge="1">
                  <a:txBody>
                    <a:bodyPr/>
                    <a:lstStyle/>
                    <a:p>
                      <a:pPr algn="just"/>
                      <a:endParaRPr lang="tr-TR" sz="11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Oyunsal Form (15dk)</a:t>
                      </a: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marR="0" indent="-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600" b="0" baseline="0" dirty="0" smtClean="0">
                          <a:latin typeface="Arial Narrow" pitchFamily="34" charset="0"/>
                          <a:cs typeface="Arial" pitchFamily="34" charset="0"/>
                        </a:rPr>
                        <a:t>    </a:t>
                      </a: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40x30 alan içerisinde 8v8  üç takım halinde dar alanda kalesiz oyun.</a:t>
                      </a:r>
                    </a:p>
                    <a:p>
                      <a:pPr marL="177800" indent="-177800" algn="just">
                        <a:buFont typeface="+mj-lt"/>
                        <a:buNone/>
                      </a:pP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94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10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jog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endParaRPr lang="tr-TR" sz="1600" b="1" dirty="0" smtClean="0">
                        <a:solidFill>
                          <a:srgbClr val="FF0000"/>
                        </a:solidFill>
                        <a:effectLst/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7800" indent="-177800" algn="just">
                        <a:buFont typeface="+mj-lt"/>
                        <a:buNone/>
                      </a:pPr>
                      <a:endParaRPr lang="tr-TR" sz="1400" dirty="0">
                        <a:latin typeface="Arial Narrow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2131380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PROGRAM 2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3578772" y="27293"/>
            <a:ext cx="5565227" cy="50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effectLst>
                  <a:innerShdw blurRad="114300">
                    <a:prstClr val="black"/>
                  </a:innerShdw>
                </a:effectLst>
                <a:latin typeface="Arial" charset="0"/>
                <a:cs typeface="Arial" charset="0"/>
              </a:rPr>
              <a:t>AMAÇ   : Futbola Özgü Çabuk Kuvvet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effectLst>
                  <a:innerShdw blurRad="114300">
                    <a:prstClr val="black"/>
                  </a:innerShdw>
                </a:effectLst>
                <a:latin typeface="Arial" charset="0"/>
                <a:cs typeface="Arial" charset="0"/>
              </a:rPr>
              <a:t>METOD : İstasyon Çalışması Düzeninde Süre (Tekrar) Metodu</a:t>
            </a:r>
          </a:p>
        </p:txBody>
      </p:sp>
      <p:grpSp>
        <p:nvGrpSpPr>
          <p:cNvPr id="122885" name="22 Grup"/>
          <p:cNvGrpSpPr>
            <a:grpSpLocks/>
          </p:cNvGrpSpPr>
          <p:nvPr/>
        </p:nvGrpSpPr>
        <p:grpSpPr bwMode="auto">
          <a:xfrm>
            <a:off x="795338" y="1260475"/>
            <a:ext cx="3563937" cy="1836738"/>
            <a:chOff x="348432" y="2431228"/>
            <a:chExt cx="3701054" cy="1978674"/>
          </a:xfrm>
        </p:grpSpPr>
        <p:pic>
          <p:nvPicPr>
            <p:cNvPr id="2068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8432" y="2431228"/>
              <a:ext cx="3701054" cy="19786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2905" name="16 Oval"/>
            <p:cNvSpPr>
              <a:spLocks noChangeArrowheads="1"/>
            </p:cNvSpPr>
            <p:nvPr/>
          </p:nvSpPr>
          <p:spPr bwMode="auto">
            <a:xfrm>
              <a:off x="614855" y="3610320"/>
              <a:ext cx="180000" cy="180000"/>
            </a:xfrm>
            <a:prstGeom prst="ellipse">
              <a:avLst/>
            </a:prstGeom>
            <a:solidFill>
              <a:srgbClr val="CC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/>
            <a:lstStyle/>
            <a:p>
              <a:pPr algn="r"/>
              <a:r>
                <a:rPr lang="tr-TR" sz="600" b="1"/>
                <a:t>1</a:t>
              </a:r>
            </a:p>
          </p:txBody>
        </p:sp>
        <p:sp>
          <p:nvSpPr>
            <p:cNvPr id="122906" name="17 Oval"/>
            <p:cNvSpPr>
              <a:spLocks noChangeArrowheads="1"/>
            </p:cNvSpPr>
            <p:nvPr/>
          </p:nvSpPr>
          <p:spPr bwMode="auto">
            <a:xfrm>
              <a:off x="1161405" y="3605060"/>
              <a:ext cx="180000" cy="180000"/>
            </a:xfrm>
            <a:prstGeom prst="ellipse">
              <a:avLst/>
            </a:prstGeom>
            <a:solidFill>
              <a:srgbClr val="CC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/>
            <a:lstStyle/>
            <a:p>
              <a:pPr algn="r"/>
              <a:r>
                <a:rPr lang="tr-TR" sz="600" b="1"/>
                <a:t>2</a:t>
              </a:r>
            </a:p>
          </p:txBody>
        </p:sp>
        <p:sp>
          <p:nvSpPr>
            <p:cNvPr id="122907" name="18 Oval"/>
            <p:cNvSpPr>
              <a:spLocks noChangeArrowheads="1"/>
            </p:cNvSpPr>
            <p:nvPr/>
          </p:nvSpPr>
          <p:spPr bwMode="auto">
            <a:xfrm>
              <a:off x="1802551" y="3599800"/>
              <a:ext cx="180000" cy="180000"/>
            </a:xfrm>
            <a:prstGeom prst="ellipse">
              <a:avLst/>
            </a:prstGeom>
            <a:solidFill>
              <a:srgbClr val="CC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/>
            <a:lstStyle/>
            <a:p>
              <a:pPr algn="r"/>
              <a:r>
                <a:rPr lang="tr-TR" sz="600" b="1"/>
                <a:t>3</a:t>
              </a:r>
            </a:p>
          </p:txBody>
        </p:sp>
        <p:sp>
          <p:nvSpPr>
            <p:cNvPr id="122908" name="19 Oval"/>
            <p:cNvSpPr>
              <a:spLocks noChangeArrowheads="1"/>
            </p:cNvSpPr>
            <p:nvPr/>
          </p:nvSpPr>
          <p:spPr bwMode="auto">
            <a:xfrm>
              <a:off x="2657931" y="3603505"/>
              <a:ext cx="180000" cy="180000"/>
            </a:xfrm>
            <a:prstGeom prst="ellipse">
              <a:avLst/>
            </a:prstGeom>
            <a:solidFill>
              <a:srgbClr val="CC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/>
            <a:lstStyle/>
            <a:p>
              <a:pPr algn="r"/>
              <a:r>
                <a:rPr lang="tr-TR" sz="600" b="1"/>
                <a:t>4</a:t>
              </a:r>
            </a:p>
          </p:txBody>
        </p:sp>
        <p:sp>
          <p:nvSpPr>
            <p:cNvPr id="122909" name="20 Oval"/>
            <p:cNvSpPr>
              <a:spLocks noChangeArrowheads="1"/>
            </p:cNvSpPr>
            <p:nvPr/>
          </p:nvSpPr>
          <p:spPr bwMode="auto">
            <a:xfrm>
              <a:off x="3070316" y="3603500"/>
              <a:ext cx="180000" cy="180000"/>
            </a:xfrm>
            <a:prstGeom prst="ellipse">
              <a:avLst/>
            </a:prstGeom>
            <a:solidFill>
              <a:srgbClr val="CC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/>
            <a:lstStyle/>
            <a:p>
              <a:pPr algn="r"/>
              <a:r>
                <a:rPr lang="tr-TR" sz="600" b="1"/>
                <a:t>5</a:t>
              </a:r>
            </a:p>
          </p:txBody>
        </p:sp>
        <p:sp>
          <p:nvSpPr>
            <p:cNvPr id="122910" name="21 Oval"/>
            <p:cNvSpPr>
              <a:spLocks noChangeArrowheads="1"/>
            </p:cNvSpPr>
            <p:nvPr/>
          </p:nvSpPr>
          <p:spPr bwMode="auto">
            <a:xfrm>
              <a:off x="3662001" y="3612460"/>
              <a:ext cx="180000" cy="180000"/>
            </a:xfrm>
            <a:prstGeom prst="ellipse">
              <a:avLst/>
            </a:prstGeom>
            <a:solidFill>
              <a:srgbClr val="CC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/>
            <a:lstStyle/>
            <a:p>
              <a:pPr algn="r"/>
              <a:r>
                <a:rPr lang="tr-TR" sz="600" b="1"/>
                <a:t>6</a:t>
              </a:r>
            </a:p>
          </p:txBody>
        </p:sp>
      </p:grpSp>
      <p:pic>
        <p:nvPicPr>
          <p:cNvPr id="107546" name="Picture 2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140200"/>
            <a:ext cx="3563938" cy="183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2887" name="20 Dikdörtgen"/>
          <p:cNvSpPr>
            <a:spLocks noChangeArrowheads="1"/>
          </p:cNvSpPr>
          <p:nvPr/>
        </p:nvSpPr>
        <p:spPr bwMode="auto">
          <a:xfrm>
            <a:off x="227013" y="2465388"/>
            <a:ext cx="319087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sp>
        <p:nvSpPr>
          <p:cNvPr id="19" name="18 Metin kutusu"/>
          <p:cNvSpPr txBox="1"/>
          <p:nvPr/>
        </p:nvSpPr>
        <p:spPr bwMode="auto">
          <a:xfrm>
            <a:off x="792819" y="1249028"/>
            <a:ext cx="327264" cy="378208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21" name="20 Metin kutusu"/>
          <p:cNvSpPr txBox="1"/>
          <p:nvPr/>
        </p:nvSpPr>
        <p:spPr bwMode="auto">
          <a:xfrm>
            <a:off x="754150" y="4130980"/>
            <a:ext cx="327334" cy="400110"/>
          </a:xfrm>
          <a:prstGeom prst="rect">
            <a:avLst/>
          </a:prstGeom>
          <a:noFill/>
          <a:ln>
            <a:noFill/>
          </a:ln>
          <a:effectLst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2</a:t>
            </a:r>
          </a:p>
        </p:txBody>
      </p:sp>
      <p:grpSp>
        <p:nvGrpSpPr>
          <p:cNvPr id="122894" name="16 Grup"/>
          <p:cNvGrpSpPr>
            <a:grpSpLocks/>
          </p:cNvGrpSpPr>
          <p:nvPr/>
        </p:nvGrpSpPr>
        <p:grpSpPr bwMode="auto">
          <a:xfrm>
            <a:off x="8024813" y="6270625"/>
            <a:ext cx="969962" cy="295275"/>
            <a:chOff x="409432" y="6380329"/>
            <a:chExt cx="970379" cy="294822"/>
          </a:xfrm>
        </p:grpSpPr>
        <p:sp>
          <p:nvSpPr>
            <p:cNvPr id="18" name="17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0" name="19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2" name="21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106363" y="538357"/>
          <a:ext cx="8909385" cy="603076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1978925"/>
                <a:gridCol w="2006221"/>
                <a:gridCol w="4348214"/>
              </a:tblGrid>
              <a:tr h="351932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Isınma ve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20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dk</a:t>
                      </a:r>
                      <a:endParaRPr lang="tr-TR" sz="1400" b="1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210938">
                <a:tc rowSpan="4">
                  <a:txBody>
                    <a:bodyPr/>
                    <a:lstStyle/>
                    <a:p>
                      <a:pPr algn="ctr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Yüksek Tempoda Top Sürme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(20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just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0" dirty="0" smtClean="0">
                          <a:latin typeface="Arial" pitchFamily="34" charset="0"/>
                          <a:cs typeface="Arial" pitchFamily="34" charset="0"/>
                        </a:rPr>
                        <a:t>Oyuncular kenar</a:t>
                      </a: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çizgi üzerinde top ile birlikte hazır olarak bekler.</a:t>
                      </a:r>
                    </a:p>
                    <a:p>
                      <a:pPr marL="273050" indent="-177800" algn="just">
                        <a:spcAft>
                          <a:spcPts val="600"/>
                        </a:spcAft>
                        <a:buFont typeface="Wingdings" pitchFamily="2" charset="2"/>
                        <a:buChar char="q"/>
                        <a:tabLst/>
                      </a:pP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İlk işarete (10m) top sürme (4 tekrar).</a:t>
                      </a:r>
                    </a:p>
                    <a:p>
                      <a:pPr marL="273050" indent="-177800" algn="just">
                        <a:spcAft>
                          <a:spcPts val="600"/>
                        </a:spcAft>
                        <a:buFont typeface="Wingdings" pitchFamily="2" charset="2"/>
                        <a:buChar char="q"/>
                        <a:tabLst/>
                      </a:pP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İlk İşarete (10m) top sürme, işaretin etrafından dönüş ve başlangıç yerine top sürme (4 tekrar).</a:t>
                      </a:r>
                    </a:p>
                    <a:p>
                      <a:pPr marL="273050" indent="-177800" algn="just">
                        <a:spcAft>
                          <a:spcPts val="600"/>
                        </a:spcAft>
                        <a:buFont typeface="Wingdings" pitchFamily="2" charset="2"/>
                        <a:buChar char="q"/>
                        <a:tabLst/>
                      </a:pP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İlk işarete (10m) top sürme işaretin etrafından tam tur dönme ve ikinci işarete (10m) dripling (4 tekrar).</a:t>
                      </a:r>
                    </a:p>
                    <a:p>
                      <a:pPr marL="273050" indent="-177800" algn="just">
                        <a:spcAft>
                          <a:spcPts val="600"/>
                        </a:spcAft>
                        <a:buFont typeface="Wingdings" pitchFamily="2" charset="2"/>
                        <a:buNone/>
                        <a:tabLst/>
                      </a:pPr>
                      <a:endParaRPr lang="tr-TR" sz="1400" b="0" baseline="0" dirty="0" smtClean="0"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273050" marR="0" indent="-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tr-TR" sz="1400" b="0" baseline="0" dirty="0" smtClean="0"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273050" marR="0" indent="-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tr-TR" sz="1400" b="1" baseline="0" dirty="0" smtClean="0">
                          <a:latin typeface="Arial Narrow" pitchFamily="34" charset="0"/>
                          <a:cs typeface="Arial" pitchFamily="34" charset="0"/>
                        </a:rPr>
                        <a:t>Not: </a:t>
                      </a: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Hareketler maksimal tempoda uygulanacaktır.</a:t>
                      </a:r>
                      <a:endParaRPr lang="tr-TR" sz="1400" b="0" kern="120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149">
                <a:tc vMerge="1">
                  <a:txBody>
                    <a:bodyPr/>
                    <a:lstStyle/>
                    <a:p>
                      <a:pPr algn="just"/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Yüklenme: Yüksek</a:t>
                      </a:r>
                      <a:r>
                        <a:rPr lang="tr-TR" sz="1100" b="1" dirty="0" smtClean="0">
                          <a:latin typeface="Arial Narrow" pitchFamily="34" charset="0"/>
                          <a:cs typeface="Arial" pitchFamily="34" charset="0"/>
                        </a:rPr>
                        <a:t> (%100)</a:t>
                      </a:r>
                      <a:endParaRPr lang="tr-TR" sz="1200" dirty="0" smtClean="0"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Tempo:</a:t>
                      </a:r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Patlayıcı</a:t>
                      </a:r>
                    </a:p>
                    <a:p>
                      <a:pPr algn="just"/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Mesafe: 10m – 15m</a:t>
                      </a:r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Tekrar:</a:t>
                      </a:r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4-6</a:t>
                      </a:r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Dinlenme: </a:t>
                      </a:r>
                      <a:r>
                        <a:rPr lang="tr-TR" sz="1200" baseline="0" dirty="0" smtClean="0">
                          <a:latin typeface="Arial" pitchFamily="34" charset="0"/>
                          <a:cs typeface="Arial" pitchFamily="34" charset="0"/>
                        </a:rPr>
                        <a:t>Tam Dinlenme</a:t>
                      </a:r>
                    </a:p>
                    <a:p>
                      <a:pPr algn="just"/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Seri Sayısı: </a:t>
                      </a:r>
                      <a:r>
                        <a:rPr lang="tr-TR" sz="1200" baseline="0" dirty="0" smtClean="0">
                          <a:latin typeface="Arial" pitchFamily="34" charset="0"/>
                          <a:cs typeface="Arial" pitchFamily="34" charset="0"/>
                        </a:rPr>
                        <a:t>2-3</a:t>
                      </a:r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43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450850" algn="l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5v2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Oyun ve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218213">
                <a:tc vMerge="1">
                  <a:txBody>
                    <a:bodyPr/>
                    <a:lstStyle/>
                    <a:p>
                      <a:pPr algn="just"/>
                      <a:endParaRPr lang="tr-TR" sz="11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Sürate Dayalı Şut Çalışması (20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endParaRPr lang="tr-TR" sz="105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Oyuncular iki grup halinde iki yarı alanda belirlenen bölgelerde yerlerini alır.</a:t>
                      </a:r>
                    </a:p>
                    <a:p>
                      <a:pPr marL="0" indent="0" algn="just" defTabSz="914400" rtl="0" eaLnBrk="1" latinLnBrk="0" hangingPunct="1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3A </a:t>
                      </a:r>
                      <a:r>
                        <a:rPr lang="tr-TR" sz="1400" b="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Kenardaki</a:t>
                      </a:r>
                      <a:r>
                        <a:rPr lang="tr-TR" sz="1400" b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oyuncuya pas ve ceza alanına koşunun ardından gelen yan topa gol vuruşu.</a:t>
                      </a:r>
                    </a:p>
                    <a:p>
                      <a:pPr marL="0" indent="0" algn="just" defTabSz="914400" rtl="0" eaLnBrk="1" latinLnBrk="0" hangingPunct="1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3B</a:t>
                      </a:r>
                      <a:r>
                        <a:rPr lang="tr-TR" sz="1400" b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Ceza alanı köşe noktasından ceza alanı ön çizgisine dripling ve kaleye şut.</a:t>
                      </a: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indent="0" algn="just" defTabSz="914400" rtl="0" eaLnBrk="1" latinLnBrk="0" hangingPunct="1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endParaRPr lang="tr-TR" sz="1400" b="0" baseline="0" dirty="0" smtClean="0"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marL="0" indent="0" algn="just" defTabSz="914400" rtl="0" eaLnBrk="1" latinLnBrk="0" hangingPunct="1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baseline="0" dirty="0" smtClean="0">
                          <a:latin typeface="Arial Narrow" pitchFamily="34" charset="0"/>
                          <a:cs typeface="Arial" pitchFamily="34" charset="0"/>
                        </a:rPr>
                        <a:t>Not: </a:t>
                      </a: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Hareketler maksimal tempoda uygulanacaktır.</a:t>
                      </a:r>
                      <a:endParaRPr lang="tr-TR" sz="1400" b="0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8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Streching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2131380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PROGRAM 3A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080681" y="27293"/>
            <a:ext cx="5063319" cy="50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AMAÇ   : Futbola Özgü Teknikle Birlikte Sürat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METOD : Tekrar Metodu</a:t>
            </a:r>
          </a:p>
        </p:txBody>
      </p:sp>
      <p:sp>
        <p:nvSpPr>
          <p:cNvPr id="123909" name="20 Dikdörtgen"/>
          <p:cNvSpPr>
            <a:spLocks noChangeArrowheads="1"/>
          </p:cNvSpPr>
          <p:nvPr/>
        </p:nvSpPr>
        <p:spPr bwMode="auto">
          <a:xfrm>
            <a:off x="227013" y="2465388"/>
            <a:ext cx="319087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pic>
        <p:nvPicPr>
          <p:cNvPr id="207876" name="Picture 4"/>
          <p:cNvPicPr>
            <a:picLocks noChangeAspect="1" noChangeArrowheads="1"/>
          </p:cNvPicPr>
          <p:nvPr/>
        </p:nvPicPr>
        <p:blipFill>
          <a:blip r:embed="rId2"/>
          <a:srcRect b="14614"/>
          <a:stretch>
            <a:fillRect/>
          </a:stretch>
        </p:blipFill>
        <p:spPr bwMode="auto">
          <a:xfrm>
            <a:off x="739775" y="1247775"/>
            <a:ext cx="3681413" cy="1763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877" name="Picture 5"/>
          <p:cNvPicPr>
            <a:picLocks noChangeAspect="1" noChangeArrowheads="1"/>
          </p:cNvPicPr>
          <p:nvPr/>
        </p:nvPicPr>
        <p:blipFill>
          <a:blip r:embed="rId3"/>
          <a:srcRect l="18327" t="5038" r="19076" b="44392"/>
          <a:stretch>
            <a:fillRect/>
          </a:stretch>
        </p:blipFill>
        <p:spPr bwMode="auto">
          <a:xfrm>
            <a:off x="736600" y="4414838"/>
            <a:ext cx="3671888" cy="1716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25 Dikdörtgen"/>
          <p:cNvSpPr/>
          <p:nvPr/>
        </p:nvSpPr>
        <p:spPr bwMode="auto">
          <a:xfrm>
            <a:off x="766830" y="3664105"/>
            <a:ext cx="35618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2400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2</a:t>
            </a:r>
            <a:endParaRPr lang="tr-TR" sz="5400" b="1" cap="all" dirty="0">
              <a:ln w="0"/>
              <a:solidFill>
                <a:srgbClr val="00B0F0"/>
              </a:solidFill>
              <a:effectLst>
                <a:reflection blurRad="12700" stA="50000" endPos="50000" dist="5000" dir="5400000" sy="-100000" rotWithShape="0"/>
              </a:effectLst>
              <a:latin typeface="Arial" charset="0"/>
              <a:cs typeface="Arial" charset="0"/>
            </a:endParaRPr>
          </a:p>
        </p:txBody>
      </p:sp>
      <p:sp>
        <p:nvSpPr>
          <p:cNvPr id="14" name="13 Dikdörtgen"/>
          <p:cNvSpPr/>
          <p:nvPr/>
        </p:nvSpPr>
        <p:spPr bwMode="auto">
          <a:xfrm>
            <a:off x="725887" y="1248451"/>
            <a:ext cx="35618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2400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6" name="15 Dikdörtgen"/>
          <p:cNvSpPr/>
          <p:nvPr/>
        </p:nvSpPr>
        <p:spPr bwMode="auto">
          <a:xfrm>
            <a:off x="698588" y="4346492"/>
            <a:ext cx="529709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3a</a:t>
            </a:r>
          </a:p>
        </p:txBody>
      </p:sp>
      <p:sp>
        <p:nvSpPr>
          <p:cNvPr id="17" name="16 Dikdörtgen"/>
          <p:cNvSpPr/>
          <p:nvPr/>
        </p:nvSpPr>
        <p:spPr bwMode="auto">
          <a:xfrm>
            <a:off x="3949034" y="5740840"/>
            <a:ext cx="529709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3b</a:t>
            </a:r>
          </a:p>
        </p:txBody>
      </p:sp>
      <p:grpSp>
        <p:nvGrpSpPr>
          <p:cNvPr id="123916" name="19 Grup"/>
          <p:cNvGrpSpPr>
            <a:grpSpLocks/>
          </p:cNvGrpSpPr>
          <p:nvPr/>
        </p:nvGrpSpPr>
        <p:grpSpPr bwMode="auto">
          <a:xfrm>
            <a:off x="8024813" y="6270625"/>
            <a:ext cx="969962" cy="295275"/>
            <a:chOff x="409432" y="6380329"/>
            <a:chExt cx="970379" cy="294822"/>
          </a:xfrm>
        </p:grpSpPr>
        <p:sp>
          <p:nvSpPr>
            <p:cNvPr id="21" name="20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2" name="21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3" name="22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106363" y="556974"/>
          <a:ext cx="8909385" cy="613690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1978925"/>
                <a:gridCol w="2006221"/>
                <a:gridCol w="4348214"/>
              </a:tblGrid>
              <a:tr h="153057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Isınma ve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(20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174506">
                <a:tc rowSpan="4">
                  <a:txBody>
                    <a:bodyPr/>
                    <a:lstStyle/>
                    <a:p>
                      <a:pPr algn="ctr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Futbola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Özgü Sürat  ve  Şut Çalışması (20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just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4 grup halinde çalışma.</a:t>
                      </a:r>
                    </a:p>
                    <a:p>
                      <a:pPr marL="2880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1. Yan yan koşu ve şut.</a:t>
                      </a:r>
                    </a:p>
                    <a:p>
                      <a:pPr marL="288000" marR="0" indent="12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Sol taraf x3</a:t>
                      </a:r>
                    </a:p>
                    <a:p>
                      <a:pPr marL="288000" marR="0" indent="12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Sağ taraf x3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2. Halkalardan geçiş ve şut.</a:t>
                      </a:r>
                    </a:p>
                    <a:p>
                      <a:pPr marL="288000" marR="0" indent="12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Yeşillere çift, kırmızılara tek (sağ sol ) x3</a:t>
                      </a:r>
                    </a:p>
                    <a:p>
                      <a:pPr marL="288000" marR="0" indent="12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Yeşillere çift kırmızılara çift  x3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3. </a:t>
                      </a:r>
                      <a:r>
                        <a:rPr lang="tr-TR" sz="14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Skipping</a:t>
                      </a: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ve şut.</a:t>
                      </a:r>
                    </a:p>
                    <a:p>
                      <a:pPr marL="288000" marR="0" indent="12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4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Skipping</a:t>
                      </a: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Düz x 2</a:t>
                      </a:r>
                    </a:p>
                    <a:p>
                      <a:pPr marL="288000" marR="0" indent="12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4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Skipping</a:t>
                      </a: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sola x 2</a:t>
                      </a:r>
                    </a:p>
                    <a:p>
                      <a:pPr marL="288000" marR="0" indent="12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eriod"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400" b="0" baseline="0" dirty="0" err="1" smtClean="0">
                          <a:latin typeface="Arial" pitchFamily="34" charset="0"/>
                          <a:cs typeface="Arial" pitchFamily="34" charset="0"/>
                        </a:rPr>
                        <a:t>Skipping</a:t>
                      </a: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 sağa x 2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4. 40cm engellerin üzerinden geçiş ve şut x3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911">
                <a:tc vMerge="1">
                  <a:txBody>
                    <a:bodyPr/>
                    <a:lstStyle/>
                    <a:p>
                      <a:pPr algn="just"/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Yüklenme: Yüksek</a:t>
                      </a:r>
                      <a:r>
                        <a:rPr lang="tr-TR" sz="1100" b="1" dirty="0" smtClean="0">
                          <a:latin typeface="Arial Narrow" pitchFamily="34" charset="0"/>
                          <a:cs typeface="Arial" pitchFamily="34" charset="0"/>
                        </a:rPr>
                        <a:t> (%100)</a:t>
                      </a:r>
                      <a:endParaRPr lang="tr-TR" sz="1200" dirty="0" smtClean="0"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Tempo:</a:t>
                      </a:r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Patlayıcı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smtClean="0">
                          <a:latin typeface="Arial" pitchFamily="34" charset="0"/>
                          <a:cs typeface="Arial" pitchFamily="34" charset="0"/>
                        </a:rPr>
                        <a:t>Tekrar:</a:t>
                      </a:r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 4-6</a:t>
                      </a:r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Dinlenme: </a:t>
                      </a:r>
                      <a:r>
                        <a:rPr lang="tr-TR" sz="1200" baseline="0" dirty="0" smtClean="0">
                          <a:latin typeface="Arial" pitchFamily="34" charset="0"/>
                          <a:cs typeface="Arial" pitchFamily="34" charset="0"/>
                        </a:rPr>
                        <a:t>Tam Dinlenme</a:t>
                      </a:r>
                    </a:p>
                    <a:p>
                      <a:pPr algn="just"/>
                      <a:r>
                        <a:rPr lang="tr-TR" sz="1200" b="1" baseline="0" dirty="0" smtClean="0">
                          <a:latin typeface="Arial" pitchFamily="34" charset="0"/>
                          <a:cs typeface="Arial" pitchFamily="34" charset="0"/>
                        </a:rPr>
                        <a:t>Seri Sayısı:</a:t>
                      </a:r>
                      <a:r>
                        <a:rPr lang="tr-TR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 1-3</a:t>
                      </a:r>
                      <a:endParaRPr lang="tr-TR" sz="12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43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indent="450850" algn="l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Yavaş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Tempoda Top Sürme ve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tr-TR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174503">
                <a:tc vMerge="1">
                  <a:txBody>
                    <a:bodyPr/>
                    <a:lstStyle/>
                    <a:p>
                      <a:pPr algn="just"/>
                      <a:endParaRPr lang="tr-TR" sz="11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Oyunsal Form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(20dk)</a:t>
                      </a:r>
                      <a:endParaRPr lang="tr-TR" sz="16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6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40x40 alanda 3 takımlı turnuva.</a:t>
                      </a:r>
                    </a:p>
                    <a:p>
                      <a:endParaRPr lang="tr-TR" sz="160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tr-TR" sz="16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2 takım oyun alanı içerisinde 3. takım oyun alanı kenar çizgilerinde içeriden atılan paslara tek pas oynuyor. </a:t>
                      </a:r>
                      <a:r>
                        <a:rPr lang="tr-TR" sz="1600" b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Gol atan takım oyunda kalıyor.</a:t>
                      </a:r>
                      <a:endParaRPr lang="tr-TR" sz="1200" b="0" kern="1200" dirty="0">
                        <a:solidFill>
                          <a:srgbClr val="FF0000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Jog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(10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2131380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PROGRAM 3B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394579" y="27293"/>
            <a:ext cx="4749421" cy="50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AMAÇ   : Futbola Özgü Sürat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METOD : Tekrar Metodu</a:t>
            </a:r>
          </a:p>
        </p:txBody>
      </p:sp>
      <p:sp>
        <p:nvSpPr>
          <p:cNvPr id="124933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grpSp>
        <p:nvGrpSpPr>
          <p:cNvPr id="124934" name="51 Grup"/>
          <p:cNvGrpSpPr>
            <a:grpSpLocks/>
          </p:cNvGrpSpPr>
          <p:nvPr/>
        </p:nvGrpSpPr>
        <p:grpSpPr bwMode="auto">
          <a:xfrm>
            <a:off x="804863" y="1211263"/>
            <a:ext cx="3600450" cy="1763712"/>
            <a:chOff x="805217" y="1323839"/>
            <a:chExt cx="3600000" cy="1764000"/>
          </a:xfrm>
        </p:grpSpPr>
        <p:pic>
          <p:nvPicPr>
            <p:cNvPr id="208898" name="Picture 2"/>
            <p:cNvPicPr>
              <a:picLocks noChangeArrowheads="1"/>
            </p:cNvPicPr>
            <p:nvPr/>
          </p:nvPicPr>
          <p:blipFill>
            <a:blip r:embed="rId2"/>
            <a:srcRect b="40358"/>
            <a:stretch>
              <a:fillRect/>
            </a:stretch>
          </p:blipFill>
          <p:spPr bwMode="auto">
            <a:xfrm>
              <a:off x="805217" y="1323839"/>
              <a:ext cx="3600000" cy="1764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8" name="17 Dikdörtgen"/>
            <p:cNvSpPr>
              <a:spLocks noChangeAspect="1"/>
            </p:cNvSpPr>
            <p:nvPr/>
          </p:nvSpPr>
          <p:spPr>
            <a:xfrm>
              <a:off x="1105217" y="2927476"/>
              <a:ext cx="144445" cy="1444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tr-TR" sz="800" b="1" spc="300" dirty="0">
                  <a:latin typeface="Arial Narrow" pitchFamily="34" charset="0"/>
                </a:rPr>
                <a:t>1</a:t>
              </a:r>
            </a:p>
          </p:txBody>
        </p:sp>
        <p:sp>
          <p:nvSpPr>
            <p:cNvPr id="19" name="18 Dikdörtgen"/>
            <p:cNvSpPr>
              <a:spLocks noChangeAspect="1"/>
            </p:cNvSpPr>
            <p:nvPr/>
          </p:nvSpPr>
          <p:spPr>
            <a:xfrm>
              <a:off x="1665534" y="2927476"/>
              <a:ext cx="142857" cy="1444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tr-TR" sz="800" b="1" spc="300" dirty="0">
                  <a:latin typeface="Arial Narrow" pitchFamily="34" charset="0"/>
                </a:rPr>
                <a:t>2</a:t>
              </a:r>
            </a:p>
          </p:txBody>
        </p:sp>
        <p:sp>
          <p:nvSpPr>
            <p:cNvPr id="20" name="19 Dikdörtgen"/>
            <p:cNvSpPr>
              <a:spLocks noChangeAspect="1"/>
            </p:cNvSpPr>
            <p:nvPr/>
          </p:nvSpPr>
          <p:spPr>
            <a:xfrm>
              <a:off x="3482994" y="2930651"/>
              <a:ext cx="142857" cy="1444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tr-TR" sz="800" b="1" spc="300" dirty="0">
                  <a:latin typeface="Arial Narrow" pitchFamily="34" charset="0"/>
                </a:rPr>
                <a:t>3</a:t>
              </a:r>
            </a:p>
          </p:txBody>
        </p:sp>
        <p:sp>
          <p:nvSpPr>
            <p:cNvPr id="21" name="20 Dikdörtgen"/>
            <p:cNvSpPr>
              <a:spLocks noChangeAspect="1"/>
            </p:cNvSpPr>
            <p:nvPr/>
          </p:nvSpPr>
          <p:spPr>
            <a:xfrm>
              <a:off x="3894106" y="2925888"/>
              <a:ext cx="144444" cy="144487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tr-TR" sz="800" b="1" spc="300" dirty="0">
                  <a:latin typeface="Arial Narrow" pitchFamily="34" charset="0"/>
                </a:rPr>
                <a:t>4</a:t>
              </a:r>
            </a:p>
          </p:txBody>
        </p:sp>
        <p:grpSp>
          <p:nvGrpSpPr>
            <p:cNvPr id="124954" name="29 Grup"/>
            <p:cNvGrpSpPr>
              <a:grpSpLocks noChangeAspect="1"/>
            </p:cNvGrpSpPr>
            <p:nvPr/>
          </p:nvGrpSpPr>
          <p:grpSpPr bwMode="auto">
            <a:xfrm>
              <a:off x="1381848" y="2150303"/>
              <a:ext cx="72000" cy="62070"/>
              <a:chOff x="-518615" y="1774209"/>
              <a:chExt cx="1060704" cy="914400"/>
            </a:xfrm>
          </p:grpSpPr>
          <p:sp>
            <p:nvSpPr>
              <p:cNvPr id="23" name="22 İkizkenar Üçgen"/>
              <p:cNvSpPr/>
              <p:nvPr/>
            </p:nvSpPr>
            <p:spPr>
              <a:xfrm>
                <a:off x="-525111" y="1785377"/>
                <a:ext cx="1075670" cy="912234"/>
              </a:xfrm>
              <a:prstGeom prst="triangle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tr-TR"/>
              </a:p>
            </p:txBody>
          </p:sp>
          <p:sp>
            <p:nvSpPr>
              <p:cNvPr id="29" name="28 İkizkenar Üçgen"/>
              <p:cNvSpPr/>
              <p:nvPr/>
            </p:nvSpPr>
            <p:spPr>
              <a:xfrm>
                <a:off x="-510836" y="2197290"/>
                <a:ext cx="1021671" cy="477671"/>
              </a:xfrm>
              <a:prstGeom prst="triangle">
                <a:avLst>
                  <a:gd name="adj" fmla="val 49365"/>
                </a:avLst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tr-TR"/>
              </a:p>
            </p:txBody>
          </p:sp>
        </p:grpSp>
        <p:cxnSp>
          <p:nvCxnSpPr>
            <p:cNvPr id="32" name="31 Düz Ok Bağlayıcısı"/>
            <p:cNvCxnSpPr>
              <a:stCxn id="23" idx="4"/>
            </p:cNvCxnSpPr>
            <p:nvPr/>
          </p:nvCxnSpPr>
          <p:spPr>
            <a:xfrm rot="5400000" flipH="1" flipV="1">
              <a:off x="1400410" y="1958972"/>
              <a:ext cx="308025" cy="20000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Düz Ok Bağlayıcısı"/>
            <p:cNvCxnSpPr>
              <a:stCxn id="40" idx="1"/>
            </p:cNvCxnSpPr>
            <p:nvPr/>
          </p:nvCxnSpPr>
          <p:spPr>
            <a:xfrm rot="10800000">
              <a:off x="1689343" y="1904959"/>
              <a:ext cx="30159" cy="288972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4957" name="38 Grup"/>
            <p:cNvGrpSpPr>
              <a:grpSpLocks noChangeAspect="1"/>
            </p:cNvGrpSpPr>
            <p:nvPr/>
          </p:nvGrpSpPr>
          <p:grpSpPr bwMode="auto">
            <a:xfrm>
              <a:off x="1701768" y="2163103"/>
              <a:ext cx="72000" cy="62070"/>
              <a:chOff x="-518615" y="1774209"/>
              <a:chExt cx="1060704" cy="914400"/>
            </a:xfrm>
          </p:grpSpPr>
          <p:sp>
            <p:nvSpPr>
              <p:cNvPr id="40" name="39 İkizkenar Üçgen"/>
              <p:cNvSpPr/>
              <p:nvPr/>
            </p:nvSpPr>
            <p:spPr>
              <a:xfrm>
                <a:off x="-514579" y="1783934"/>
                <a:ext cx="1052293" cy="912234"/>
              </a:xfrm>
              <a:prstGeom prst="triangle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tr-TR"/>
              </a:p>
            </p:txBody>
          </p:sp>
          <p:sp>
            <p:nvSpPr>
              <p:cNvPr id="41" name="40 İkizkenar Üçgen"/>
              <p:cNvSpPr/>
              <p:nvPr/>
            </p:nvSpPr>
            <p:spPr>
              <a:xfrm>
                <a:off x="-510836" y="2197290"/>
                <a:ext cx="1021671" cy="477671"/>
              </a:xfrm>
              <a:prstGeom prst="triangle">
                <a:avLst>
                  <a:gd name="adj" fmla="val 49365"/>
                </a:avLst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tr-TR"/>
              </a:p>
            </p:txBody>
          </p:sp>
        </p:grpSp>
        <p:cxnSp>
          <p:nvCxnSpPr>
            <p:cNvPr id="46" name="45 Düz Ok Bağlayıcısı"/>
            <p:cNvCxnSpPr/>
            <p:nvPr/>
          </p:nvCxnSpPr>
          <p:spPr>
            <a:xfrm rot="5400000" flipH="1" flipV="1">
              <a:off x="3365474" y="1884355"/>
              <a:ext cx="425519" cy="257143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47 Düz Ok Bağlayıcısı"/>
            <p:cNvCxnSpPr/>
            <p:nvPr/>
          </p:nvCxnSpPr>
          <p:spPr>
            <a:xfrm rot="16200000" flipV="1">
              <a:off x="3542469" y="1993082"/>
              <a:ext cx="344543" cy="15873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dash"/>
              <a:headEnd type="none" w="med" len="me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50 Dikdörtgen"/>
          <p:cNvSpPr/>
          <p:nvPr/>
        </p:nvSpPr>
        <p:spPr bwMode="auto">
          <a:xfrm>
            <a:off x="823102" y="3790717"/>
            <a:ext cx="35618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2400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2</a:t>
            </a:r>
            <a:endParaRPr lang="tr-TR" sz="5400" b="1" cap="all" dirty="0">
              <a:ln w="0"/>
              <a:solidFill>
                <a:srgbClr val="00B0F0"/>
              </a:solidFill>
              <a:effectLst>
                <a:reflection blurRad="12700" stA="50000" endPos="50000" dist="5000" dir="5400000" sy="-100000" rotWithShape="0"/>
              </a:effectLst>
              <a:latin typeface="Arial" charset="0"/>
              <a:cs typeface="Arial" charset="0"/>
            </a:endParaRPr>
          </a:p>
        </p:txBody>
      </p:sp>
      <p:pic>
        <p:nvPicPr>
          <p:cNvPr id="208899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925" y="4513263"/>
            <a:ext cx="3600450" cy="1763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25 Dikdörtgen"/>
          <p:cNvSpPr/>
          <p:nvPr/>
        </p:nvSpPr>
        <p:spPr bwMode="auto">
          <a:xfrm>
            <a:off x="807772" y="1221156"/>
            <a:ext cx="529709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2400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27" name="26 Dikdörtgen"/>
          <p:cNvSpPr/>
          <p:nvPr/>
        </p:nvSpPr>
        <p:spPr bwMode="auto">
          <a:xfrm>
            <a:off x="807773" y="4510268"/>
            <a:ext cx="434174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2400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3</a:t>
            </a:r>
          </a:p>
        </p:txBody>
      </p:sp>
      <p:grpSp>
        <p:nvGrpSpPr>
          <p:cNvPr id="124939" name="27 Grup"/>
          <p:cNvGrpSpPr>
            <a:grpSpLocks/>
          </p:cNvGrpSpPr>
          <p:nvPr/>
        </p:nvGrpSpPr>
        <p:grpSpPr bwMode="auto">
          <a:xfrm>
            <a:off x="8024813" y="6380163"/>
            <a:ext cx="969962" cy="295275"/>
            <a:chOff x="409432" y="6380329"/>
            <a:chExt cx="970379" cy="294822"/>
          </a:xfrm>
        </p:grpSpPr>
        <p:sp>
          <p:nvSpPr>
            <p:cNvPr id="30" name="29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1" name="30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4" name="33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106363" y="629660"/>
          <a:ext cx="8909385" cy="601350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3791138"/>
                <a:gridCol w="4542222"/>
              </a:tblGrid>
              <a:tr h="341906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Isınma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278071">
                <a:tc rowSpan="3">
                  <a:txBody>
                    <a:bodyPr/>
                    <a:lstStyle/>
                    <a:p>
                      <a:pPr algn="ctr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Genel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Dayanıklılık Çalışması (25 – 30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600" b="0" baseline="0" dirty="0" smtClean="0">
                          <a:latin typeface="Arial" pitchFamily="34" charset="0"/>
                          <a:cs typeface="Arial" pitchFamily="34" charset="0"/>
                        </a:rPr>
                        <a:t>Düşük Tempo (Nabız 150-155) ormanlık bir alan da yada yumuşak bir zeminde 5-8 km koşu.</a:t>
                      </a:r>
                    </a:p>
                    <a:p>
                      <a:pPr marL="266700" indent="268288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q"/>
                        <a:tabLst/>
                      </a:pP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Dinlenme: Tam olmayan dinlenme</a:t>
                      </a:r>
                      <a:endParaRPr lang="tr-TR" sz="1600" b="0" baseline="0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237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Oyunsal Form (5v2 Oyun) (10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5v2 Oyun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Farklı kurallarla oyun zorluğu artırabilir.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b="1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875">
                <a:tc vMerge="1">
                  <a:txBody>
                    <a:bodyPr/>
                    <a:lstStyle/>
                    <a:p>
                      <a:pPr algn="just"/>
                      <a:endParaRPr lang="tr-TR" sz="11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Eşli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Kuvvet Egzersizleri (15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Eşli kuvvet egzersizleri</a:t>
                      </a:r>
                    </a:p>
                    <a:p>
                      <a:pPr marL="266700" marR="0" indent="2682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b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Karın ve Sırt Bölgesi Egzersizleri</a:t>
                      </a:r>
                      <a:endParaRPr lang="tr-TR" sz="1400" b="0" kern="12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422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(5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2131380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PROGRAM 4A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394579" y="27293"/>
            <a:ext cx="4749421" cy="50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AMAÇ   : Genel Dayanıklılık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METOD : Yavaş Tempolu Devamlı Koşular</a:t>
            </a:r>
          </a:p>
        </p:txBody>
      </p:sp>
      <p:sp>
        <p:nvSpPr>
          <p:cNvPr id="125957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grpSp>
        <p:nvGrpSpPr>
          <p:cNvPr id="125958" name="34 Grup"/>
          <p:cNvGrpSpPr>
            <a:grpSpLocks/>
          </p:cNvGrpSpPr>
          <p:nvPr/>
        </p:nvGrpSpPr>
        <p:grpSpPr bwMode="auto">
          <a:xfrm>
            <a:off x="760413" y="1308100"/>
            <a:ext cx="3462337" cy="4897438"/>
            <a:chOff x="760608" y="1307998"/>
            <a:chExt cx="3461470" cy="4897652"/>
          </a:xfrm>
        </p:grpSpPr>
        <p:pic>
          <p:nvPicPr>
            <p:cNvPr id="209923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01873" y="5145154"/>
              <a:ext cx="3420205" cy="10604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992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0608" y="3544884"/>
              <a:ext cx="3402748" cy="11748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9925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0608" y="1307998"/>
              <a:ext cx="3417031" cy="18431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5972" name="29 Metin kutusu"/>
            <p:cNvSpPr txBox="1">
              <a:spLocks noChangeArrowheads="1"/>
            </p:cNvSpPr>
            <p:nvPr/>
          </p:nvSpPr>
          <p:spPr bwMode="auto">
            <a:xfrm>
              <a:off x="773720" y="1336426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1600" b="1">
                  <a:solidFill>
                    <a:srgbClr val="00B0F0"/>
                  </a:solidFill>
                </a:rPr>
                <a:t>1</a:t>
              </a:r>
            </a:p>
          </p:txBody>
        </p:sp>
        <p:sp>
          <p:nvSpPr>
            <p:cNvPr id="125973" name="30 Metin kutusu"/>
            <p:cNvSpPr txBox="1">
              <a:spLocks noChangeArrowheads="1"/>
            </p:cNvSpPr>
            <p:nvPr/>
          </p:nvSpPr>
          <p:spPr bwMode="auto">
            <a:xfrm>
              <a:off x="771372" y="3556822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1600" b="1">
                  <a:solidFill>
                    <a:srgbClr val="00B0F0"/>
                  </a:solidFill>
                </a:rPr>
                <a:t>2</a:t>
              </a:r>
            </a:p>
          </p:txBody>
        </p:sp>
        <p:sp>
          <p:nvSpPr>
            <p:cNvPr id="125974" name="33 Metin kutusu"/>
            <p:cNvSpPr txBox="1">
              <a:spLocks noChangeArrowheads="1"/>
            </p:cNvSpPr>
            <p:nvPr/>
          </p:nvSpPr>
          <p:spPr bwMode="auto">
            <a:xfrm>
              <a:off x="797160" y="5172294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tr-TR" sz="1600" b="1">
                  <a:solidFill>
                    <a:srgbClr val="00B0F0"/>
                  </a:solidFill>
                </a:rPr>
                <a:t>3</a:t>
              </a:r>
            </a:p>
          </p:txBody>
        </p:sp>
      </p:grpSp>
      <p:grpSp>
        <p:nvGrpSpPr>
          <p:cNvPr id="125959" name="12 Grup"/>
          <p:cNvGrpSpPr>
            <a:grpSpLocks/>
          </p:cNvGrpSpPr>
          <p:nvPr/>
        </p:nvGrpSpPr>
        <p:grpSpPr bwMode="auto">
          <a:xfrm>
            <a:off x="8024813" y="6338888"/>
            <a:ext cx="969962" cy="295275"/>
            <a:chOff x="409432" y="6380329"/>
            <a:chExt cx="970379" cy="294822"/>
          </a:xfrm>
        </p:grpSpPr>
        <p:sp>
          <p:nvSpPr>
            <p:cNvPr id="14" name="13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6" name="15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7" name="16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95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6925" y="5029200"/>
            <a:ext cx="3683000" cy="1260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106363" y="617938"/>
          <a:ext cx="8909385" cy="608766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1498104"/>
                <a:gridCol w="2473395"/>
                <a:gridCol w="2356513"/>
                <a:gridCol w="2005348"/>
              </a:tblGrid>
              <a:tr h="411725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Isınma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073457">
                <a:tc rowSpan="5">
                  <a:txBody>
                    <a:bodyPr/>
                    <a:lstStyle/>
                    <a:p>
                      <a:pPr algn="ctr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Futbol Özgü Aerobik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Dayanıklılık Çalışması (25-30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just">
                        <a:spcAft>
                          <a:spcPts val="600"/>
                        </a:spcAft>
                        <a:buFont typeface="+mj-lt"/>
                        <a:buNone/>
                        <a:tabLst/>
                      </a:pPr>
                      <a:r>
                        <a:rPr lang="tr-TR" sz="1600" b="0" baseline="0" dirty="0" smtClean="0">
                          <a:latin typeface="Arial" pitchFamily="34" charset="0"/>
                          <a:cs typeface="Arial" pitchFamily="34" charset="0"/>
                        </a:rPr>
                        <a:t>Oyuncular iki gruba ayrılır.</a:t>
                      </a:r>
                    </a:p>
                    <a:p>
                      <a:pPr marL="177800" indent="-1397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/>
                      </a:pP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Grup: Oyun alanının dışında 15 </a:t>
                      </a:r>
                      <a:r>
                        <a:rPr lang="tr-TR" sz="1400" b="0" baseline="0" dirty="0" err="1" smtClean="0"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 orta tempoda koşu.</a:t>
                      </a:r>
                    </a:p>
                    <a:p>
                      <a:pPr marL="177800" indent="-1397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/>
                      </a:pPr>
                      <a:r>
                        <a:rPr lang="tr-TR" sz="1400" b="0" baseline="0" dirty="0" smtClean="0">
                          <a:latin typeface="Arial Narrow" pitchFamily="34" charset="0"/>
                          <a:cs typeface="Arial" pitchFamily="34" charset="0"/>
                        </a:rPr>
                        <a:t>Grup: </a:t>
                      </a:r>
                      <a:r>
                        <a:rPr lang="tr-TR" sz="14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15 </a:t>
                      </a:r>
                      <a:r>
                        <a:rPr lang="tr-TR" sz="1400" kern="120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4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. parkurun içinde top ile hareketler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uygulanak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177800" indent="-139700" algn="just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200" i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Bir seriden sonra 5 </a:t>
                      </a:r>
                      <a:r>
                        <a:rPr lang="tr-TR" sz="1200" i="1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200" i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200" i="1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streching</a:t>
                      </a:r>
                      <a:r>
                        <a:rPr lang="tr-TR" sz="1200" i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ve gruplar yer değiştirir.</a:t>
                      </a:r>
                      <a:endParaRPr lang="tr-TR" sz="1100" i="1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63068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1. Slalomlar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arası top sürme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2.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Top sürme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3.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endParaRPr lang="tr-TR" sz="140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4. Top sürme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5. Çift ayak sıçrama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6. Top sürme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7. Top sürme ve dönüş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8. Tempolu top sürme</a:t>
                      </a:r>
                    </a:p>
                    <a:p>
                      <a:pPr marL="177800" marR="0" indent="-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9. Top sürme</a:t>
                      </a:r>
                    </a:p>
                    <a:p>
                      <a:pPr marL="177800" marR="0" indent="-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10. Kaleciye sert pas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11. Koşu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12. Pas alma ve top sürme</a:t>
                      </a:r>
                    </a:p>
                    <a:p>
                      <a:pPr marL="177800" indent="-177800" algn="just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13.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endParaRPr lang="tr-TR" sz="140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7800" indent="-177800" algn="l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14. Pas ve göğüs’le top kontrol.</a:t>
                      </a:r>
                    </a:p>
                    <a:p>
                      <a:pPr marL="177800" indent="-177800" algn="l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15 Top sürme</a:t>
                      </a:r>
                    </a:p>
                    <a:p>
                      <a:pPr marL="177800" indent="-177800" algn="l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16. Çift ayak sıçrama</a:t>
                      </a:r>
                    </a:p>
                    <a:p>
                      <a:pPr marL="177800" indent="-177800" algn="l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17. Tempolu top sürme </a:t>
                      </a:r>
                    </a:p>
                    <a:p>
                      <a:pPr marL="177800" indent="-177800" algn="l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18. Kaleye şut.</a:t>
                      </a:r>
                    </a:p>
                    <a:p>
                      <a:pPr marL="177800" indent="-177800" algn="l"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19. Koşu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tr-TR" sz="14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Yüklenme</a:t>
                      </a:r>
                      <a:r>
                        <a:rPr lang="tr-TR" sz="14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 : </a:t>
                      </a: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Orta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tr-TR" sz="14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Tekrar : </a:t>
                      </a: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3 – 4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tr-TR" sz="14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Seriler : </a:t>
                      </a: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tr-TR" sz="14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Dinlenme:</a:t>
                      </a:r>
                      <a:endParaRPr lang="tr-TR" sz="1400" b="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tr-TR" sz="14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Tekrarlar</a:t>
                      </a: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 Arası 2 -3dk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Seriler Arası 5 </a:t>
                      </a:r>
                      <a:r>
                        <a:rPr lang="tr-TR" sz="1400" b="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lang="tr-TR" sz="1400" b="0" dirty="0" smtClean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indent="0" algn="l"/>
                      <a:r>
                        <a:rPr lang="tr-TR" sz="2000" b="1" baseline="0" dirty="0" smtClean="0">
                          <a:solidFill>
                            <a:srgbClr val="00B0F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  </a:t>
                      </a:r>
                      <a:r>
                        <a:rPr lang="tr-TR" sz="1600" b="0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Top sektirme, yavaş tempoda top sürme ve </a:t>
                      </a:r>
                      <a:r>
                        <a:rPr lang="tr-TR" sz="1600" b="0" baseline="0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0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600" b="0" baseline="0" dirty="0" err="1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0" baseline="0" dirty="0" smtClean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b="1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636776">
                <a:tc vMerge="1">
                  <a:txBody>
                    <a:bodyPr/>
                    <a:lstStyle/>
                    <a:p>
                      <a:pPr algn="just"/>
                      <a:endParaRPr lang="tr-TR" sz="11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Oyunsal Form (20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2v2 Takımlı Turnuva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2 Takım Oluşturur daha sonra takımlar kendi araklarında iki gruba ayrılır. Takımlar dan biri oyun alanı dışından destek  verirler. Saha dışındakiler tek pas oynar ve kenardan kenara pas veremezler.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Süre:5 </a:t>
                      </a:r>
                      <a:r>
                        <a:rPr lang="tr-TR" sz="1400" b="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400" b="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- Her Takım 2 Maç Yapacak.</a:t>
                      </a:r>
                      <a:endParaRPr lang="tr-TR" sz="1400" b="0" i="0" kern="1200" baseline="0" dirty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(5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2131380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PROGRAM 4B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394579" y="27293"/>
            <a:ext cx="4749421" cy="50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AMAÇ   : Futbola Özgü Dayanıklılık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METOD : Tekrar Metodu</a:t>
            </a:r>
          </a:p>
        </p:txBody>
      </p:sp>
      <p:sp>
        <p:nvSpPr>
          <p:cNvPr id="126982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grpSp>
        <p:nvGrpSpPr>
          <p:cNvPr id="126983" name="37 Grup"/>
          <p:cNvGrpSpPr>
            <a:grpSpLocks/>
          </p:cNvGrpSpPr>
          <p:nvPr/>
        </p:nvGrpSpPr>
        <p:grpSpPr bwMode="auto">
          <a:xfrm>
            <a:off x="747713" y="1358900"/>
            <a:ext cx="3794125" cy="4044950"/>
            <a:chOff x="748012" y="1434892"/>
            <a:chExt cx="3794601" cy="4278535"/>
          </a:xfrm>
        </p:grpSpPr>
        <p:grpSp>
          <p:nvGrpSpPr>
            <p:cNvPr id="126994" name="34 Grup"/>
            <p:cNvGrpSpPr>
              <a:grpSpLocks noChangeAspect="1"/>
            </p:cNvGrpSpPr>
            <p:nvPr/>
          </p:nvGrpSpPr>
          <p:grpSpPr bwMode="auto">
            <a:xfrm>
              <a:off x="801993" y="1434892"/>
              <a:ext cx="3740620" cy="2448236"/>
              <a:chOff x="450362" y="1927273"/>
              <a:chExt cx="5754800" cy="4319588"/>
            </a:xfrm>
          </p:grpSpPr>
          <p:pic>
            <p:nvPicPr>
              <p:cNvPr id="210947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024377" y="2265019"/>
                <a:ext cx="2059124" cy="202054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grpSp>
            <p:nvGrpSpPr>
              <p:cNvPr id="127002" name="12 Grup"/>
              <p:cNvGrpSpPr>
                <a:grpSpLocks/>
              </p:cNvGrpSpPr>
              <p:nvPr/>
            </p:nvGrpSpPr>
            <p:grpSpPr bwMode="auto">
              <a:xfrm>
                <a:off x="450362" y="1927273"/>
                <a:ext cx="5754800" cy="4319588"/>
                <a:chOff x="450286" y="1927274"/>
                <a:chExt cx="3516803" cy="2483974"/>
              </a:xfrm>
            </p:grpSpPr>
            <p:pic>
              <p:nvPicPr>
                <p:cNvPr id="210948" name="Picture 4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50287" y="1927274"/>
                  <a:ext cx="3516802" cy="2483974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2" name="11 Metin kutusu"/>
                <p:cNvSpPr txBox="1"/>
                <p:nvPr/>
              </p:nvSpPr>
              <p:spPr>
                <a:xfrm>
                  <a:off x="3546147" y="3923994"/>
                  <a:ext cx="377653" cy="204442"/>
                </a:xfrm>
                <a:prstGeom prst="rect">
                  <a:avLst/>
                </a:prstGeom>
                <a:solidFill>
                  <a:schemeClr val="accent3">
                    <a:lumMod val="50000"/>
                  </a:schemeClr>
                </a:solidFill>
              </p:spPr>
              <p:txBody>
                <a:bodyPr wrap="none">
                  <a:spAutoFit/>
                </a:bodyPr>
                <a:lstStyle/>
                <a:p>
                  <a:pPr algn="r">
                    <a:defRPr/>
                  </a:pPr>
                  <a:r>
                    <a:rPr lang="tr-TR" sz="900" b="1" dirty="0">
                      <a:solidFill>
                        <a:schemeClr val="bg1"/>
                      </a:solidFill>
                      <a:latin typeface="Arial Narrow" pitchFamily="34" charset="0"/>
                    </a:rPr>
                    <a:t>Start</a:t>
                  </a:r>
                </a:p>
              </p:txBody>
            </p:sp>
          </p:grpSp>
          <p:sp>
            <p:nvSpPr>
              <p:cNvPr id="127003" name="13 Metin kutusu"/>
              <p:cNvSpPr txBox="1">
                <a:spLocks noChangeArrowheads="1"/>
              </p:cNvSpPr>
              <p:nvPr/>
            </p:nvSpPr>
            <p:spPr bwMode="auto">
              <a:xfrm flipH="1">
                <a:off x="5736099" y="5050302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</a:t>
                </a:r>
              </a:p>
            </p:txBody>
          </p:sp>
          <p:sp>
            <p:nvSpPr>
              <p:cNvPr id="127004" name="15 Metin kutusu"/>
              <p:cNvSpPr txBox="1">
                <a:spLocks noChangeArrowheads="1"/>
              </p:cNvSpPr>
              <p:nvPr/>
            </p:nvSpPr>
            <p:spPr bwMode="auto">
              <a:xfrm flipH="1">
                <a:off x="5567288" y="4670476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2</a:t>
                </a:r>
              </a:p>
            </p:txBody>
          </p:sp>
          <p:sp>
            <p:nvSpPr>
              <p:cNvPr id="127005" name="16 Metin kutusu"/>
              <p:cNvSpPr txBox="1">
                <a:spLocks noChangeArrowheads="1"/>
              </p:cNvSpPr>
              <p:nvPr/>
            </p:nvSpPr>
            <p:spPr bwMode="auto">
              <a:xfrm flipH="1">
                <a:off x="5454748" y="4164038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3</a:t>
                </a:r>
              </a:p>
            </p:txBody>
          </p:sp>
          <p:sp>
            <p:nvSpPr>
              <p:cNvPr id="127006" name="17 Metin kutusu"/>
              <p:cNvSpPr txBox="1">
                <a:spLocks noChangeArrowheads="1"/>
              </p:cNvSpPr>
              <p:nvPr/>
            </p:nvSpPr>
            <p:spPr bwMode="auto">
              <a:xfrm flipH="1">
                <a:off x="5342208" y="3742007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4</a:t>
                </a:r>
              </a:p>
            </p:txBody>
          </p:sp>
          <p:sp>
            <p:nvSpPr>
              <p:cNvPr id="127007" name="18 Metin kutusu"/>
              <p:cNvSpPr txBox="1">
                <a:spLocks noChangeArrowheads="1"/>
              </p:cNvSpPr>
              <p:nvPr/>
            </p:nvSpPr>
            <p:spPr bwMode="auto">
              <a:xfrm flipH="1">
                <a:off x="5173394" y="3235570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5</a:t>
                </a:r>
              </a:p>
            </p:txBody>
          </p:sp>
          <p:sp>
            <p:nvSpPr>
              <p:cNvPr id="127008" name="19 Metin kutusu"/>
              <p:cNvSpPr txBox="1">
                <a:spLocks noChangeArrowheads="1"/>
              </p:cNvSpPr>
              <p:nvPr/>
            </p:nvSpPr>
            <p:spPr bwMode="auto">
              <a:xfrm flipH="1">
                <a:off x="5651693" y="2996421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6</a:t>
                </a:r>
              </a:p>
            </p:txBody>
          </p:sp>
          <p:sp>
            <p:nvSpPr>
              <p:cNvPr id="127009" name="20 Metin kutusu"/>
              <p:cNvSpPr txBox="1">
                <a:spLocks noChangeArrowheads="1"/>
              </p:cNvSpPr>
              <p:nvPr/>
            </p:nvSpPr>
            <p:spPr bwMode="auto">
              <a:xfrm flipH="1">
                <a:off x="5243731" y="2475913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7</a:t>
                </a:r>
              </a:p>
            </p:txBody>
          </p:sp>
          <p:sp>
            <p:nvSpPr>
              <p:cNvPr id="127010" name="21 Metin kutusu"/>
              <p:cNvSpPr txBox="1">
                <a:spLocks noChangeArrowheads="1"/>
              </p:cNvSpPr>
              <p:nvPr/>
            </p:nvSpPr>
            <p:spPr bwMode="auto">
              <a:xfrm flipH="1">
                <a:off x="4652886" y="2799469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8</a:t>
                </a:r>
              </a:p>
            </p:txBody>
          </p:sp>
          <p:sp>
            <p:nvSpPr>
              <p:cNvPr id="127011" name="22 Metin kutusu"/>
              <p:cNvSpPr txBox="1">
                <a:spLocks noChangeArrowheads="1"/>
              </p:cNvSpPr>
              <p:nvPr/>
            </p:nvSpPr>
            <p:spPr bwMode="auto">
              <a:xfrm flipH="1">
                <a:off x="3808823" y="3334041"/>
                <a:ext cx="355211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9</a:t>
                </a:r>
              </a:p>
            </p:txBody>
          </p:sp>
          <p:sp>
            <p:nvSpPr>
              <p:cNvPr id="127012" name="23 Metin kutusu"/>
              <p:cNvSpPr txBox="1">
                <a:spLocks noChangeArrowheads="1"/>
              </p:cNvSpPr>
              <p:nvPr/>
            </p:nvSpPr>
            <p:spPr bwMode="auto">
              <a:xfrm flipH="1">
                <a:off x="3021032" y="3334041"/>
                <a:ext cx="502383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10</a:t>
                </a:r>
              </a:p>
            </p:txBody>
          </p:sp>
          <p:sp>
            <p:nvSpPr>
              <p:cNvPr id="127013" name="24 Metin kutusu"/>
              <p:cNvSpPr txBox="1">
                <a:spLocks noChangeArrowheads="1"/>
              </p:cNvSpPr>
              <p:nvPr/>
            </p:nvSpPr>
            <p:spPr bwMode="auto">
              <a:xfrm flipH="1">
                <a:off x="2484115" y="3247290"/>
                <a:ext cx="541520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11</a:t>
                </a:r>
              </a:p>
            </p:txBody>
          </p:sp>
          <p:sp>
            <p:nvSpPr>
              <p:cNvPr id="127014" name="25 Metin kutusu"/>
              <p:cNvSpPr txBox="1">
                <a:spLocks noChangeArrowheads="1"/>
              </p:cNvSpPr>
              <p:nvPr/>
            </p:nvSpPr>
            <p:spPr bwMode="auto">
              <a:xfrm flipH="1">
                <a:off x="1499378" y="2543904"/>
                <a:ext cx="509055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12</a:t>
                </a:r>
              </a:p>
            </p:txBody>
          </p:sp>
          <p:sp>
            <p:nvSpPr>
              <p:cNvPr id="127015" name="26 Metin kutusu"/>
              <p:cNvSpPr txBox="1">
                <a:spLocks noChangeArrowheads="1"/>
              </p:cNvSpPr>
              <p:nvPr/>
            </p:nvSpPr>
            <p:spPr bwMode="auto">
              <a:xfrm flipH="1">
                <a:off x="515093" y="3050344"/>
                <a:ext cx="509502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13</a:t>
                </a:r>
              </a:p>
            </p:txBody>
          </p:sp>
          <p:sp>
            <p:nvSpPr>
              <p:cNvPr id="127016" name="27 Metin kutusu"/>
              <p:cNvSpPr txBox="1">
                <a:spLocks noChangeArrowheads="1"/>
              </p:cNvSpPr>
              <p:nvPr/>
            </p:nvSpPr>
            <p:spPr bwMode="auto">
              <a:xfrm flipH="1">
                <a:off x="469004" y="3931034"/>
                <a:ext cx="500583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14</a:t>
                </a:r>
              </a:p>
            </p:txBody>
          </p:sp>
          <p:sp>
            <p:nvSpPr>
              <p:cNvPr id="127017" name="28 Metin kutusu"/>
              <p:cNvSpPr txBox="1">
                <a:spLocks noChangeArrowheads="1"/>
              </p:cNvSpPr>
              <p:nvPr/>
            </p:nvSpPr>
            <p:spPr bwMode="auto">
              <a:xfrm flipH="1">
                <a:off x="623747" y="4552172"/>
                <a:ext cx="497339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15</a:t>
                </a:r>
              </a:p>
            </p:txBody>
          </p:sp>
          <p:sp>
            <p:nvSpPr>
              <p:cNvPr id="127018" name="29 Metin kutusu"/>
              <p:cNvSpPr txBox="1">
                <a:spLocks noChangeArrowheads="1"/>
              </p:cNvSpPr>
              <p:nvPr/>
            </p:nvSpPr>
            <p:spPr bwMode="auto">
              <a:xfrm flipH="1">
                <a:off x="530681" y="5121371"/>
                <a:ext cx="547116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16</a:t>
                </a:r>
              </a:p>
            </p:txBody>
          </p:sp>
          <p:sp>
            <p:nvSpPr>
              <p:cNvPr id="127019" name="30 Metin kutusu"/>
              <p:cNvSpPr txBox="1">
                <a:spLocks noChangeArrowheads="1"/>
              </p:cNvSpPr>
              <p:nvPr/>
            </p:nvSpPr>
            <p:spPr bwMode="auto">
              <a:xfrm flipH="1">
                <a:off x="1727521" y="4860580"/>
                <a:ext cx="518980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17</a:t>
                </a:r>
              </a:p>
            </p:txBody>
          </p:sp>
          <p:sp>
            <p:nvSpPr>
              <p:cNvPr id="127020" name="31 Metin kutusu"/>
              <p:cNvSpPr txBox="1">
                <a:spLocks noChangeArrowheads="1"/>
              </p:cNvSpPr>
              <p:nvPr/>
            </p:nvSpPr>
            <p:spPr bwMode="auto">
              <a:xfrm flipH="1">
                <a:off x="3194737" y="5056265"/>
                <a:ext cx="501817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18</a:t>
                </a:r>
              </a:p>
            </p:txBody>
          </p:sp>
          <p:sp>
            <p:nvSpPr>
              <p:cNvPr id="127021" name="32 Metin kutusu"/>
              <p:cNvSpPr txBox="1">
                <a:spLocks noChangeArrowheads="1"/>
              </p:cNvSpPr>
              <p:nvPr/>
            </p:nvSpPr>
            <p:spPr bwMode="auto">
              <a:xfrm flipH="1">
                <a:off x="4138354" y="5410124"/>
                <a:ext cx="683615" cy="355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tr-TR" sz="900" b="1">
                    <a:solidFill>
                      <a:schemeClr val="bg1"/>
                    </a:solidFill>
                    <a:latin typeface="Arial Narrow" pitchFamily="34" charset="0"/>
                  </a:rPr>
                  <a:t>19</a:t>
                </a:r>
              </a:p>
            </p:txBody>
          </p:sp>
        </p:grpSp>
        <p:sp>
          <p:nvSpPr>
            <p:cNvPr id="37" name="36 Metin kutusu"/>
            <p:cNvSpPr txBox="1"/>
            <p:nvPr/>
          </p:nvSpPr>
          <p:spPr>
            <a:xfrm>
              <a:off x="833746" y="1463038"/>
              <a:ext cx="327334" cy="400110"/>
            </a:xfrm>
            <a:prstGeom prst="rect">
              <a:avLst/>
            </a:prstGeom>
            <a:noFill/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b="1" dirty="0">
                  <a:ln w="50800"/>
                  <a:solidFill>
                    <a:srgbClr val="00B9FA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41" name="40 Metin kutusu"/>
            <p:cNvSpPr txBox="1"/>
            <p:nvPr/>
          </p:nvSpPr>
          <p:spPr>
            <a:xfrm>
              <a:off x="748012" y="5290213"/>
              <a:ext cx="327334" cy="423214"/>
            </a:xfrm>
            <a:prstGeom prst="rect">
              <a:avLst/>
            </a:prstGeom>
            <a:noFill/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b="1" dirty="0">
                  <a:ln w="50800"/>
                  <a:solidFill>
                    <a:srgbClr val="00B9FA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</p:grpSp>
      <p:grpSp>
        <p:nvGrpSpPr>
          <p:cNvPr id="126984" name="33 Grup"/>
          <p:cNvGrpSpPr>
            <a:grpSpLocks/>
          </p:cNvGrpSpPr>
          <p:nvPr/>
        </p:nvGrpSpPr>
        <p:grpSpPr bwMode="auto">
          <a:xfrm>
            <a:off x="8024813" y="6394450"/>
            <a:ext cx="969962" cy="293688"/>
            <a:chOff x="409432" y="6380329"/>
            <a:chExt cx="970379" cy="294822"/>
          </a:xfrm>
        </p:grpSpPr>
        <p:sp>
          <p:nvSpPr>
            <p:cNvPr id="35" name="34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" name="35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8" name="37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97455" y="638258"/>
          <a:ext cx="8909385" cy="612830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2389760"/>
                <a:gridCol w="1219200"/>
                <a:gridCol w="4724400"/>
              </a:tblGrid>
              <a:tr h="411725"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Isınma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069137">
                <a:tc rowSpan="3">
                  <a:txBody>
                    <a:bodyPr/>
                    <a:lstStyle/>
                    <a:p>
                      <a:pPr algn="just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Koordinasyonun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Geliştirilmesi (25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tr-TR" sz="1600" dirty="0" smtClean="0">
                          <a:latin typeface="Arial" pitchFamily="34" charset="0"/>
                          <a:cs typeface="Arial" pitchFamily="34" charset="0"/>
                        </a:rPr>
                        <a:t>Oyuncular</a:t>
                      </a:r>
                      <a:r>
                        <a:rPr lang="tr-TR" sz="1600" baseline="0" dirty="0" smtClean="0">
                          <a:latin typeface="Arial" pitchFamily="34" charset="0"/>
                          <a:cs typeface="Arial" pitchFamily="34" charset="0"/>
                        </a:rPr>
                        <a:t> 3 gruba ayrılır. Her istasyonda 4 tekrar yapar.</a:t>
                      </a:r>
                    </a:p>
                    <a:p>
                      <a:pPr marL="182563" marR="0" indent="-182563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6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1. İstasyon: 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Başlangıç noktasına öne-geri koşu, Halkalar arasından tek ayak sıçrama, Çubukların arasından iki öne bir geri </a:t>
                      </a:r>
                      <a:r>
                        <a:rPr lang="tr-TR" sz="16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, Sprint (5m)</a:t>
                      </a:r>
                    </a:p>
                    <a:p>
                      <a:pPr marL="182563" marR="0" indent="-182563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6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2. İstasyon: 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Başlangıç noktasına öne geri koşu, Halkalar arasından çift ayak sıçrama, Çubukların arasından </a:t>
                      </a:r>
                      <a:r>
                        <a:rPr lang="tr-TR" sz="16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, Sprint (5m)</a:t>
                      </a:r>
                    </a:p>
                    <a:p>
                      <a:pPr marL="182563" marR="0" indent="-182563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r-TR" sz="16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3. İstasyon: 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Kare (10x10) alanın iki köşesinde </a:t>
                      </a:r>
                      <a:r>
                        <a:rPr lang="tr-TR" sz="16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, sprint (10m)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Yüklenme: </a:t>
                      </a:r>
                      <a:r>
                        <a:rPr lang="tr-TR" sz="1400" b="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Yüksek</a:t>
                      </a:r>
                    </a:p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Tempo: </a:t>
                      </a:r>
                      <a:r>
                        <a:rPr lang="tr-TR" sz="1400" b="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Patlayıcı</a:t>
                      </a:r>
                    </a:p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Dinlenme:</a:t>
                      </a:r>
                      <a:r>
                        <a:rPr lang="tr-TR" sz="1400" b="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Tam Dinlenme</a:t>
                      </a:r>
                      <a:endParaRPr lang="tr-TR" sz="1400" i="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Seri: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Tekrar: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4x3</a:t>
                      </a:r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011680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indent="0" algn="just"/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Şut ve Koordinasyon Çalışması (20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İki grup halinde 4 kalede şut ve futbola özgü koordinasyonun geliştirilmesi.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b="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82563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2A </a:t>
                      </a: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Duvar pası ve kaleye şut.</a:t>
                      </a:r>
                    </a:p>
                    <a:p>
                      <a:pPr marL="182563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2B </a:t>
                      </a: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 Köşelerden atılan yüksek pası kontrol ve şut.</a:t>
                      </a:r>
                    </a:p>
                  </a:txBody>
                  <a:tcPr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720">
                <a:tc rowSpan="2"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just"/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10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Yavaş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Tempoda Koşu v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e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(5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2131380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PROGRAM 5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394579" y="27293"/>
            <a:ext cx="4749421" cy="50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AMAÇ   : Futbola Özgü Koordinasyon Antrenmanı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METOD : Tekrar Metodu</a:t>
            </a:r>
          </a:p>
        </p:txBody>
      </p:sp>
      <p:sp>
        <p:nvSpPr>
          <p:cNvPr id="128005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pic>
        <p:nvPicPr>
          <p:cNvPr id="112656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013" y="4251325"/>
            <a:ext cx="3455987" cy="2101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28007" name="13 Grup"/>
          <p:cNvGrpSpPr>
            <a:grpSpLocks/>
          </p:cNvGrpSpPr>
          <p:nvPr/>
        </p:nvGrpSpPr>
        <p:grpSpPr bwMode="auto">
          <a:xfrm>
            <a:off x="747713" y="1355725"/>
            <a:ext cx="3427412" cy="5002213"/>
            <a:chOff x="747378" y="1355661"/>
            <a:chExt cx="3428382" cy="5001836"/>
          </a:xfrm>
        </p:grpSpPr>
        <p:pic>
          <p:nvPicPr>
            <p:cNvPr id="2" name="Picture 6"/>
            <p:cNvPicPr>
              <a:picLocks noChangeAspect="1" noChangeArrowheads="1"/>
            </p:cNvPicPr>
            <p:nvPr/>
          </p:nvPicPr>
          <p:blipFill>
            <a:blip r:embed="rId3"/>
            <a:srcRect t="48036" r="23052"/>
            <a:stretch>
              <a:fillRect/>
            </a:stretch>
          </p:blipFill>
          <p:spPr bwMode="auto">
            <a:xfrm>
              <a:off x="747378" y="1355661"/>
              <a:ext cx="3428382" cy="16921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7 Metin kutusu"/>
            <p:cNvSpPr txBox="1"/>
            <p:nvPr/>
          </p:nvSpPr>
          <p:spPr bwMode="auto">
            <a:xfrm>
              <a:off x="758492" y="1370266"/>
              <a:ext cx="327427" cy="400125"/>
            </a:xfrm>
            <a:prstGeom prst="rect">
              <a:avLst/>
            </a:prstGeom>
            <a:noFill/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b="1" dirty="0">
                  <a:ln w="50800"/>
                  <a:solidFill>
                    <a:srgbClr val="00B9FA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" name="10 Metin kutusu"/>
            <p:cNvSpPr txBox="1"/>
            <p:nvPr/>
          </p:nvSpPr>
          <p:spPr>
            <a:xfrm>
              <a:off x="2941924" y="1508050"/>
              <a:ext cx="268363" cy="2777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11 Metin kutusu"/>
            <p:cNvSpPr txBox="1"/>
            <p:nvPr/>
          </p:nvSpPr>
          <p:spPr>
            <a:xfrm>
              <a:off x="2926044" y="1858861"/>
              <a:ext cx="269951" cy="2777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12 Metin kutusu"/>
            <p:cNvSpPr txBox="1"/>
            <p:nvPr/>
          </p:nvSpPr>
          <p:spPr>
            <a:xfrm>
              <a:off x="2910165" y="2301740"/>
              <a:ext cx="269951" cy="2762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16 Metin kutusu"/>
            <p:cNvSpPr txBox="1"/>
            <p:nvPr/>
          </p:nvSpPr>
          <p:spPr bwMode="auto">
            <a:xfrm>
              <a:off x="758494" y="4189774"/>
              <a:ext cx="479754" cy="369346"/>
            </a:xfrm>
            <a:prstGeom prst="rect">
              <a:avLst/>
            </a:prstGeom>
            <a:noFill/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tr-TR" sz="1800" b="1" dirty="0">
                  <a:ln w="50800"/>
                  <a:solidFill>
                    <a:srgbClr val="00B9FA"/>
                  </a:solidFill>
                  <a:latin typeface="Arial" charset="0"/>
                  <a:cs typeface="Arial" charset="0"/>
                </a:rPr>
                <a:t>2A</a:t>
              </a:r>
            </a:p>
          </p:txBody>
        </p:sp>
        <p:sp>
          <p:nvSpPr>
            <p:cNvPr id="18" name="17 Metin kutusu"/>
            <p:cNvSpPr txBox="1"/>
            <p:nvPr/>
          </p:nvSpPr>
          <p:spPr bwMode="auto">
            <a:xfrm>
              <a:off x="3597112" y="5988152"/>
              <a:ext cx="552801" cy="369345"/>
            </a:xfrm>
            <a:prstGeom prst="rect">
              <a:avLst/>
            </a:prstGeom>
            <a:noFill/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tr-TR" sz="1800" b="1" dirty="0">
                  <a:ln w="50800"/>
                  <a:solidFill>
                    <a:srgbClr val="00B9FA"/>
                  </a:solidFill>
                  <a:latin typeface="Arial" charset="0"/>
                  <a:cs typeface="Arial" charset="0"/>
                </a:rPr>
                <a:t>2B</a:t>
              </a:r>
            </a:p>
          </p:txBody>
        </p:sp>
      </p:grpSp>
      <p:grpSp>
        <p:nvGrpSpPr>
          <p:cNvPr id="128008" name="15 Grup"/>
          <p:cNvGrpSpPr>
            <a:grpSpLocks/>
          </p:cNvGrpSpPr>
          <p:nvPr/>
        </p:nvGrpSpPr>
        <p:grpSpPr bwMode="auto">
          <a:xfrm>
            <a:off x="8024813" y="6448425"/>
            <a:ext cx="969962" cy="295275"/>
            <a:chOff x="409432" y="6380329"/>
            <a:chExt cx="970379" cy="294822"/>
          </a:xfrm>
        </p:grpSpPr>
        <p:sp>
          <p:nvSpPr>
            <p:cNvPr id="19" name="18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0" name="19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1" name="20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97455" y="638258"/>
          <a:ext cx="8909385" cy="615878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1582040"/>
                <a:gridCol w="1983971"/>
                <a:gridCol w="4767349"/>
              </a:tblGrid>
              <a:tr h="411725"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Isınma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ve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455217">
                <a:tc rowSpan="3">
                  <a:txBody>
                    <a:bodyPr/>
                    <a:lstStyle/>
                    <a:p>
                      <a:pPr algn="just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Pliometrik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Çalışma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(25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grup halinde </a:t>
                      </a:r>
                      <a:r>
                        <a:rPr lang="tr-TR" sz="1600" i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pliometrik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çalışma (12-14sn).</a:t>
                      </a:r>
                    </a:p>
                    <a:p>
                      <a:pPr marL="182563" marR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i="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900113" marR="0" indent="-900113" algn="l" defTabSz="317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1. İstasyon: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Asimetrik sıçrama,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, çift ayak engellerden sıçrama, slalom ve sprint (10m).</a:t>
                      </a:r>
                    </a:p>
                    <a:p>
                      <a:pPr marL="900113" marR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2. İstasyon: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Asimetrik sıçrama, tek ayak sekme, çift ayak engellerden sıçrama, slalom ve sprint (10m).</a:t>
                      </a:r>
                    </a:p>
                    <a:p>
                      <a:pPr marL="900113" marR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3. İstasyon: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Asimetrik sıçrama ve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, çift ayak engelden sıçrama,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, slalom ve sprint (10m).</a:t>
                      </a:r>
                    </a:p>
                    <a:p>
                      <a:pPr marL="900113" marR="0" indent="-9001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4. İstasyon: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Asimetrik sıçrama,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, engellerden sıçrama,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 ve sprint (10m).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94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Yüklenme: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Yüksek</a:t>
                      </a:r>
                    </a:p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Tempo: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Patlayıcı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Dinlenme: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Tam Dinlenme</a:t>
                      </a:r>
                    </a:p>
                    <a:p>
                      <a:pPr marL="180000" indent="-2880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/>
                      </a:pP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Tekrar: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6x4     </a:t>
                      </a:r>
                      <a:r>
                        <a:rPr lang="tr-TR" sz="1400" b="1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Seri: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011680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indent="0" algn="just"/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Oyunsal Form (25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Oyunsal Form (4 kaleye atak).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Yarı sahada 10-10 oynanan oyun topa sahip olan takımın 4 kalenin herhangi birine skor yapması ile oynanır.</a:t>
                      </a:r>
                    </a:p>
                    <a:p>
                      <a:pPr marL="27305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2A  Atak yapılacak kale antrenör tarafından belirlenir.</a:t>
                      </a:r>
                    </a:p>
                    <a:p>
                      <a:pPr marL="27305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Arial" pitchFamily="34" charset="0"/>
                        </a:rPr>
                        <a:t>2B  Takımlar 5 pas sonrası istedikleri kaleye skor yapabilirler. </a:t>
                      </a:r>
                    </a:p>
                  </a:txBody>
                  <a:tcPr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 rowSpan="2"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just"/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10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Yavaş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Tempoda Koşu v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e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(5 </a:t>
                      </a:r>
                      <a:r>
                        <a:rPr lang="tr-TR" sz="14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2131380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PROGRAM 6</a:t>
            </a:r>
          </a:p>
        </p:txBody>
      </p:sp>
      <p:sp>
        <p:nvSpPr>
          <p:cNvPr id="6" name="1 Başlık"/>
          <p:cNvSpPr txBox="1">
            <a:spLocks/>
          </p:cNvSpPr>
          <p:nvPr/>
        </p:nvSpPr>
        <p:spPr bwMode="gray">
          <a:xfrm>
            <a:off x="4038601" y="42532"/>
            <a:ext cx="4876799" cy="521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rIns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AMAÇ   : Sıçrama Özelliği ve Çabukluğun Geliştirilmesi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METOD : </a:t>
            </a:r>
            <a:r>
              <a:rPr lang="tr-TR" sz="1400" b="1" dirty="0" err="1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Pliometrik</a:t>
            </a:r>
            <a:r>
              <a:rPr lang="tr-TR" sz="1400" b="1" dirty="0">
                <a:ln w="50800"/>
                <a:solidFill>
                  <a:srgbClr val="00B0F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29029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grpSp>
        <p:nvGrpSpPr>
          <p:cNvPr id="129030" name="27 Grup"/>
          <p:cNvGrpSpPr>
            <a:grpSpLocks/>
          </p:cNvGrpSpPr>
          <p:nvPr/>
        </p:nvGrpSpPr>
        <p:grpSpPr bwMode="auto">
          <a:xfrm>
            <a:off x="704850" y="1358900"/>
            <a:ext cx="3492500" cy="4878388"/>
            <a:chOff x="705013" y="1358373"/>
            <a:chExt cx="3492000" cy="4879040"/>
          </a:xfrm>
        </p:grpSpPr>
        <p:grpSp>
          <p:nvGrpSpPr>
            <p:cNvPr id="129041" name="25 Grup"/>
            <p:cNvGrpSpPr>
              <a:grpSpLocks/>
            </p:cNvGrpSpPr>
            <p:nvPr/>
          </p:nvGrpSpPr>
          <p:grpSpPr bwMode="auto">
            <a:xfrm>
              <a:off x="705013" y="1358373"/>
              <a:ext cx="3492000" cy="2099057"/>
              <a:chOff x="705013" y="1358373"/>
              <a:chExt cx="3492000" cy="2099057"/>
            </a:xfrm>
          </p:grpSpPr>
          <p:pic>
            <p:nvPicPr>
              <p:cNvPr id="212994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28823" y="1366312"/>
                <a:ext cx="3407874" cy="209101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29047" name="15 Dikdörtgen"/>
              <p:cNvSpPr>
                <a:spLocks noChangeArrowheads="1"/>
              </p:cNvSpPr>
              <p:nvPr/>
            </p:nvSpPr>
            <p:spPr bwMode="auto">
              <a:xfrm>
                <a:off x="735156" y="1358373"/>
                <a:ext cx="32372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tr-TR" b="1">
                    <a:solidFill>
                      <a:srgbClr val="00B9FA"/>
                    </a:solidFill>
                  </a:rPr>
                  <a:t>1</a:t>
                </a:r>
              </a:p>
            </p:txBody>
          </p:sp>
          <p:sp>
            <p:nvSpPr>
              <p:cNvPr id="129048" name="18 Dikdörtgen"/>
              <p:cNvSpPr>
                <a:spLocks noChangeArrowheads="1"/>
              </p:cNvSpPr>
              <p:nvPr/>
            </p:nvSpPr>
            <p:spPr bwMode="auto">
              <a:xfrm>
                <a:off x="705013" y="2790933"/>
                <a:ext cx="26664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tr-TR" sz="1200" b="1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129049" name="19 Dikdörtgen"/>
              <p:cNvSpPr>
                <a:spLocks noChangeArrowheads="1"/>
              </p:cNvSpPr>
              <p:nvPr/>
            </p:nvSpPr>
            <p:spPr bwMode="auto">
              <a:xfrm>
                <a:off x="931089" y="2790933"/>
                <a:ext cx="26664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tr-TR" sz="1200" b="1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129050" name="20 Dikdörtgen"/>
              <p:cNvSpPr>
                <a:spLocks noChangeArrowheads="1"/>
              </p:cNvSpPr>
              <p:nvPr/>
            </p:nvSpPr>
            <p:spPr bwMode="auto">
              <a:xfrm>
                <a:off x="3900221" y="2989053"/>
                <a:ext cx="26664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tr-TR" sz="1200" b="1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129051" name="21 Dikdörtgen"/>
              <p:cNvSpPr>
                <a:spLocks noChangeArrowheads="1"/>
              </p:cNvSpPr>
              <p:nvPr/>
            </p:nvSpPr>
            <p:spPr bwMode="auto">
              <a:xfrm>
                <a:off x="3930364" y="2653773"/>
                <a:ext cx="26664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tr-TR" sz="1200" b="1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  <p:grpSp>
          <p:nvGrpSpPr>
            <p:cNvPr id="129042" name="26 Grup"/>
            <p:cNvGrpSpPr>
              <a:grpSpLocks/>
            </p:cNvGrpSpPr>
            <p:nvPr/>
          </p:nvGrpSpPr>
          <p:grpSpPr bwMode="auto">
            <a:xfrm>
              <a:off x="734560" y="4339985"/>
              <a:ext cx="3420000" cy="1897428"/>
              <a:chOff x="734560" y="4339985"/>
              <a:chExt cx="3420000" cy="1897428"/>
            </a:xfrm>
          </p:grpSpPr>
          <p:pic>
            <p:nvPicPr>
              <p:cNvPr id="212995" name="Picture 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35172" y="4340096"/>
                <a:ext cx="3418985" cy="189731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29044" name="23 Dikdörtgen"/>
              <p:cNvSpPr>
                <a:spLocks noChangeArrowheads="1"/>
              </p:cNvSpPr>
              <p:nvPr/>
            </p:nvSpPr>
            <p:spPr bwMode="auto">
              <a:xfrm>
                <a:off x="748804" y="4401822"/>
                <a:ext cx="47949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tr-TR" sz="1800" b="1">
                    <a:solidFill>
                      <a:srgbClr val="00B9FA"/>
                    </a:solidFill>
                  </a:rPr>
                  <a:t>2A</a:t>
                </a:r>
              </a:p>
            </p:txBody>
          </p:sp>
          <p:sp>
            <p:nvSpPr>
              <p:cNvPr id="129045" name="24 Dikdörtgen"/>
              <p:cNvSpPr>
                <a:spLocks noChangeArrowheads="1"/>
              </p:cNvSpPr>
              <p:nvPr/>
            </p:nvSpPr>
            <p:spPr bwMode="auto">
              <a:xfrm>
                <a:off x="3669427" y="5056914"/>
                <a:ext cx="479495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tr-TR" sz="1800" b="1">
                    <a:solidFill>
                      <a:srgbClr val="00B9FA"/>
                    </a:solidFill>
                  </a:rPr>
                  <a:t>2B</a:t>
                </a:r>
              </a:p>
            </p:txBody>
          </p:sp>
        </p:grpSp>
      </p:grpSp>
      <p:grpSp>
        <p:nvGrpSpPr>
          <p:cNvPr id="129031" name="17 Grup"/>
          <p:cNvGrpSpPr>
            <a:grpSpLocks/>
          </p:cNvGrpSpPr>
          <p:nvPr/>
        </p:nvGrpSpPr>
        <p:grpSpPr bwMode="auto">
          <a:xfrm>
            <a:off x="8024813" y="6475413"/>
            <a:ext cx="969962" cy="295275"/>
            <a:chOff x="409432" y="6380329"/>
            <a:chExt cx="970379" cy="294822"/>
          </a:xfrm>
        </p:grpSpPr>
        <p:sp>
          <p:nvSpPr>
            <p:cNvPr id="19" name="18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0" name="19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1" name="20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97455" y="638259"/>
          <a:ext cx="8909385" cy="605847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3566011"/>
                <a:gridCol w="4767349"/>
              </a:tblGrid>
              <a:tr h="411725"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Serbest Isınma 20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703151">
                <a:tc rowSpan="2">
                  <a:txBody>
                    <a:bodyPr/>
                    <a:lstStyle/>
                    <a:p>
                      <a:pPr algn="just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Taktik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Çalışma (25dk)</a:t>
                      </a:r>
                      <a:endParaRPr lang="tr-TR" sz="16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Amaç: </a:t>
                      </a:r>
                      <a:r>
                        <a:rPr lang="tr-TR" sz="1600" b="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Oyuna Genişlik Kazandırmak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Süre: 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2x10 </a:t>
                      </a:r>
                      <a:r>
                        <a:rPr lang="tr-TR" sz="1600" i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endParaRPr lang="tr-TR" sz="1600" i="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Dinlenme: </a:t>
                      </a:r>
                      <a:r>
                        <a:rPr lang="tr-TR" sz="16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</a:t>
                      </a:r>
                      <a:r>
                        <a:rPr lang="tr-TR" sz="1600" i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endParaRPr lang="tr-TR" sz="1600" i="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i="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6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+mn-cs"/>
                        </a:rPr>
                        <a:t>8 kişi olan takım 7 kişiden oluşan takımın koruduğu kaleye gol atmaya çalışır. Savunma yapan takım ise kazandığı topları yarı sahanın köşelerinde bulunan alanlarda kendi takım arkadaşları ile buluşturarak skor yapmaya çalışır.</a:t>
                      </a:r>
                      <a:endParaRPr lang="tr-TR" sz="1200" i="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1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 algn="just"/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Taktik Çalışma (25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Amaç: </a:t>
                      </a:r>
                      <a:r>
                        <a:rPr lang="tr-TR" sz="16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Sızma Paslarla Gol Bulma</a:t>
                      </a:r>
                    </a:p>
                    <a:p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Süre: </a:t>
                      </a:r>
                      <a:r>
                        <a:rPr lang="tr-TR" sz="16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</a:t>
                      </a:r>
                      <a:r>
                        <a:rPr lang="tr-TR" sz="1600" b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endParaRPr lang="tr-TR" sz="1600" b="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Dinlenme: </a:t>
                      </a:r>
                      <a:r>
                        <a:rPr lang="tr-TR" sz="1600" b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 </a:t>
                      </a:r>
                      <a:r>
                        <a:rPr lang="tr-TR" sz="1600" b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endParaRPr lang="tr-TR" sz="1600" b="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endParaRPr lang="tr-TR" sz="16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İki kalede oynanan oyunda sızma paslar, verkaçlar ve duvar pasları ile rakip savunmanın arkasına yapılan koşularla pozisyon aranır. Oyun içerisinde pas sayısı sınırlanarak oyun çabuklaştırabilir.</a:t>
                      </a:r>
                      <a:endParaRPr lang="tr-TR" sz="16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2974">
                <a:tc rowSpan="2"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Yavaş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Tempoda Koşu v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e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(10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4833636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TAKTİK ANTRENMAN</a:t>
            </a:r>
          </a:p>
        </p:txBody>
      </p:sp>
      <p:sp>
        <p:nvSpPr>
          <p:cNvPr id="130052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pic>
        <p:nvPicPr>
          <p:cNvPr id="214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0" y="1387475"/>
            <a:ext cx="3405188" cy="220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40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" y="4146550"/>
            <a:ext cx="3452813" cy="2085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22 Dikdörtgen"/>
          <p:cNvSpPr/>
          <p:nvPr/>
        </p:nvSpPr>
        <p:spPr>
          <a:xfrm>
            <a:off x="735156" y="1358373"/>
            <a:ext cx="323720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27" name="26 Dikdörtgen"/>
          <p:cNvSpPr/>
          <p:nvPr/>
        </p:nvSpPr>
        <p:spPr>
          <a:xfrm>
            <a:off x="737428" y="4158485"/>
            <a:ext cx="327334" cy="4001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2</a:t>
            </a:r>
          </a:p>
        </p:txBody>
      </p:sp>
      <p:grpSp>
        <p:nvGrpSpPr>
          <p:cNvPr id="130061" name="8 Grup"/>
          <p:cNvGrpSpPr>
            <a:grpSpLocks/>
          </p:cNvGrpSpPr>
          <p:nvPr/>
        </p:nvGrpSpPr>
        <p:grpSpPr bwMode="auto">
          <a:xfrm>
            <a:off x="8024813" y="6394450"/>
            <a:ext cx="969962" cy="293688"/>
            <a:chOff x="409432" y="6380329"/>
            <a:chExt cx="970379" cy="294822"/>
          </a:xfrm>
        </p:grpSpPr>
        <p:sp>
          <p:nvSpPr>
            <p:cNvPr id="10" name="9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1" name="10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2" name="11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122832" y="692340"/>
          <a:ext cx="8909386" cy="601644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3566011"/>
                <a:gridCol w="4767350"/>
              </a:tblGrid>
              <a:tr h="411725"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10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Yavaş Tempo Koşu ve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(15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280580">
                <a:tc>
                  <a:txBody>
                    <a:bodyPr/>
                    <a:lstStyle/>
                    <a:p>
                      <a:pPr algn="just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Futbola Özgü Motorik Özelliklerin</a:t>
                      </a:r>
                      <a:r>
                        <a:rPr lang="tr-TR" sz="12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Geliştirilmesi (25 </a:t>
                      </a:r>
                      <a:r>
                        <a:rPr lang="tr-TR" sz="12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2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2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Futbola Özgü Sprint, Sıçrama, Bacak ve Şut Çalışması</a:t>
                      </a:r>
                      <a:endParaRPr lang="tr-TR" sz="1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400" b="1" dirty="0" smtClean="0">
                          <a:latin typeface="Arial" pitchFamily="34" charset="0"/>
                          <a:cs typeface="Arial" pitchFamily="34" charset="0"/>
                        </a:rPr>
                        <a:t>Yüklenme: </a:t>
                      </a:r>
                      <a:r>
                        <a:rPr lang="tr-TR" sz="1400" dirty="0" smtClean="0">
                          <a:latin typeface="Arial" pitchFamily="34" charset="0"/>
                          <a:cs typeface="Arial" pitchFamily="34" charset="0"/>
                        </a:rPr>
                        <a:t>Yüksek                  </a:t>
                      </a:r>
                      <a:r>
                        <a:rPr lang="tr-TR" sz="1400" b="1" dirty="0" smtClean="0">
                          <a:latin typeface="Arial" pitchFamily="34" charset="0"/>
                          <a:cs typeface="Arial" pitchFamily="34" charset="0"/>
                        </a:rPr>
                        <a:t>Tempo:</a:t>
                      </a:r>
                      <a:r>
                        <a:rPr lang="tr-TR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400" baseline="0" dirty="0" smtClean="0">
                          <a:latin typeface="Arial" pitchFamily="34" charset="0"/>
                          <a:cs typeface="Arial" pitchFamily="34" charset="0"/>
                        </a:rPr>
                        <a:t>Patlayıcı</a:t>
                      </a:r>
                      <a:endParaRPr lang="tr-TR" sz="1400" i="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tr-TR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Dinlenme: </a:t>
                      </a:r>
                      <a:r>
                        <a:rPr lang="tr-TR" sz="1400" baseline="0" dirty="0" smtClean="0">
                          <a:latin typeface="Arial" pitchFamily="34" charset="0"/>
                          <a:cs typeface="Arial" pitchFamily="34" charset="0"/>
                        </a:rPr>
                        <a:t>Tam Dinlenme        </a:t>
                      </a:r>
                      <a:r>
                        <a:rPr lang="tr-TR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Seri: </a:t>
                      </a:r>
                      <a:r>
                        <a:rPr lang="tr-TR" sz="1400" baseline="0" dirty="0" smtClean="0">
                          <a:latin typeface="Arial" pitchFamily="34" charset="0"/>
                          <a:cs typeface="Arial" pitchFamily="34" charset="0"/>
                        </a:rPr>
                        <a:t>2     </a:t>
                      </a:r>
                      <a:r>
                        <a:rPr lang="tr-TR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Tekrar: </a:t>
                      </a:r>
                      <a:r>
                        <a:rPr lang="tr-TR" sz="1400" b="0" baseline="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tr-TR" sz="1400" i="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i="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Oyuncular sırasıyla parkurda; 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Sıçrama, sağa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sıçrama, sola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sıçrama, tek ayak sağ-sol sıçrama, 4 engelden sıçrama, tempolu koşu, </a:t>
                      </a:r>
                      <a:r>
                        <a:rPr lang="tr-TR" sz="1400" i="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skipping</a:t>
                      </a: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topu alma, topla slalomlar arasında dripling ve kaleye şut.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i="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i="0" kern="1200" baseline="0" dirty="0" smtClean="0">
                        <a:solidFill>
                          <a:schemeClr val="tx1"/>
                        </a:solidFill>
                        <a:latin typeface="Arial Narrow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8712">
                <a:tc rowSpan="2">
                  <a:txBody>
                    <a:bodyPr/>
                    <a:lstStyle/>
                    <a:p>
                      <a:pPr algn="just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Değişken Tempolu Koşu (20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Oyuncular 60x80 alanında ki parkurda;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normal tempoda koşu - 3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jog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normal tempoda koşu - 3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jog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dk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tr-TR" sz="1400" kern="1200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streching</a:t>
                      </a: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</a:txBody>
                  <a:tcPr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48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Oyunsal Form (20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Şut’a yönelik  dar alanda 7v7 oyun.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Takımlar en fazla topa 5 pastan sonra kaleye şut atarlar. Pas sayısı oyunun akışına göre değiştirilebilir.</a:t>
                      </a:r>
                    </a:p>
                  </a:txBody>
                  <a:tcPr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5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endParaRPr lang="tr-TR" sz="16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134143" y="40940"/>
            <a:ext cx="3700872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KOMBİNE ANTRENMAN</a:t>
            </a:r>
          </a:p>
        </p:txBody>
      </p:sp>
      <p:sp>
        <p:nvSpPr>
          <p:cNvPr id="131076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sp>
        <p:nvSpPr>
          <p:cNvPr id="10" name="1 Başlık"/>
          <p:cNvSpPr txBox="1">
            <a:spLocks/>
          </p:cNvSpPr>
          <p:nvPr/>
        </p:nvSpPr>
        <p:spPr bwMode="gray">
          <a:xfrm>
            <a:off x="3807725" y="122832"/>
            <a:ext cx="5336275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prstMaterial="metal"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1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AMAÇ: Motorik Özellikleri Geliştirmeye Yönelik Antrenman</a:t>
            </a:r>
          </a:p>
          <a:p>
            <a:pPr>
              <a:defRPr/>
            </a:pPr>
            <a:r>
              <a:rPr lang="tr-TR" sz="1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METOD: Tekrar Metodu</a:t>
            </a:r>
          </a:p>
        </p:txBody>
      </p:sp>
      <p:grpSp>
        <p:nvGrpSpPr>
          <p:cNvPr id="131078" name="17 Grup"/>
          <p:cNvGrpSpPr>
            <a:grpSpLocks/>
          </p:cNvGrpSpPr>
          <p:nvPr/>
        </p:nvGrpSpPr>
        <p:grpSpPr bwMode="auto">
          <a:xfrm>
            <a:off x="750888" y="1360488"/>
            <a:ext cx="3452812" cy="4938712"/>
            <a:chOff x="750888" y="1360488"/>
            <a:chExt cx="3452812" cy="4938095"/>
          </a:xfrm>
        </p:grpSpPr>
        <p:grpSp>
          <p:nvGrpSpPr>
            <p:cNvPr id="131089" name="17 Grup"/>
            <p:cNvGrpSpPr>
              <a:grpSpLocks/>
            </p:cNvGrpSpPr>
            <p:nvPr/>
          </p:nvGrpSpPr>
          <p:grpSpPr bwMode="auto">
            <a:xfrm>
              <a:off x="750888" y="1360488"/>
              <a:ext cx="3397250" cy="1941821"/>
              <a:chOff x="751076" y="1360694"/>
              <a:chExt cx="3397843" cy="1942069"/>
            </a:xfrm>
          </p:grpSpPr>
          <p:grpSp>
            <p:nvGrpSpPr>
              <p:cNvPr id="131100" name="15 Grup"/>
              <p:cNvGrpSpPr>
                <a:grpSpLocks/>
              </p:cNvGrpSpPr>
              <p:nvPr/>
            </p:nvGrpSpPr>
            <p:grpSpPr bwMode="auto">
              <a:xfrm>
                <a:off x="751076" y="1360694"/>
                <a:ext cx="3397843" cy="1942069"/>
                <a:chOff x="751076" y="1360694"/>
                <a:chExt cx="3397843" cy="2094334"/>
              </a:xfrm>
            </p:grpSpPr>
            <p:pic>
              <p:nvPicPr>
                <p:cNvPr id="215042" name="Picture 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765365" y="1400069"/>
                  <a:ext cx="3383554" cy="2054364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2" name="11 Dikdörtgen"/>
                <p:cNvSpPr/>
                <p:nvPr/>
              </p:nvSpPr>
              <p:spPr>
                <a:xfrm>
                  <a:off x="751076" y="1360694"/>
                  <a:ext cx="327334" cy="400110"/>
                </a:xfrm>
                <a:prstGeom prst="rect">
                  <a:avLst/>
                </a:prstGeom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tr-TR" b="1" dirty="0">
                      <a:ln w="50800"/>
                      <a:solidFill>
                        <a:srgbClr val="00B9FA"/>
                      </a:solidFill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sp>
            <p:nvSpPr>
              <p:cNvPr id="11" name="10 Dikdörtgen"/>
              <p:cNvSpPr/>
              <p:nvPr/>
            </p:nvSpPr>
            <p:spPr>
              <a:xfrm>
                <a:off x="968601" y="3029160"/>
                <a:ext cx="468395" cy="144463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tr-TR" sz="1100" dirty="0"/>
                  <a:t>Start</a:t>
                </a:r>
              </a:p>
            </p:txBody>
          </p:sp>
        </p:grpSp>
        <p:grpSp>
          <p:nvGrpSpPr>
            <p:cNvPr id="131090" name="16 Grup"/>
            <p:cNvGrpSpPr>
              <a:grpSpLocks/>
            </p:cNvGrpSpPr>
            <p:nvPr/>
          </p:nvGrpSpPr>
          <p:grpSpPr bwMode="auto">
            <a:xfrm>
              <a:off x="752475" y="3709988"/>
              <a:ext cx="3436938" cy="1039812"/>
              <a:chOff x="751693" y="4037931"/>
              <a:chExt cx="3438170" cy="1039038"/>
            </a:xfrm>
          </p:grpSpPr>
          <p:pic>
            <p:nvPicPr>
              <p:cNvPr id="115721" name="Picture 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751693" y="4039223"/>
                <a:ext cx="3438170" cy="103732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4" name="13 Dikdörtgen"/>
              <p:cNvSpPr/>
              <p:nvPr/>
            </p:nvSpPr>
            <p:spPr>
              <a:xfrm>
                <a:off x="753352" y="4037931"/>
                <a:ext cx="327334" cy="400110"/>
              </a:xfrm>
              <a:prstGeom prst="rect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tr-TR" b="1" dirty="0">
                    <a:ln w="50800"/>
                    <a:solidFill>
                      <a:srgbClr val="00B9FA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</p:grpSp>
        <p:grpSp>
          <p:nvGrpSpPr>
            <p:cNvPr id="131091" name="16 Grup"/>
            <p:cNvGrpSpPr>
              <a:grpSpLocks/>
            </p:cNvGrpSpPr>
            <p:nvPr/>
          </p:nvGrpSpPr>
          <p:grpSpPr bwMode="auto">
            <a:xfrm>
              <a:off x="756405" y="5158758"/>
              <a:ext cx="3447295" cy="1139825"/>
              <a:chOff x="756405" y="5158758"/>
              <a:chExt cx="3447295" cy="1139825"/>
            </a:xfrm>
          </p:grpSpPr>
          <p:pic>
            <p:nvPicPr>
              <p:cNvPr id="115720" name="Picture 6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57238" y="5158900"/>
                <a:ext cx="3446462" cy="113968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6" name="15 Dikdörtgen"/>
              <p:cNvSpPr/>
              <p:nvPr/>
            </p:nvSpPr>
            <p:spPr bwMode="auto">
              <a:xfrm>
                <a:off x="756405" y="5213540"/>
                <a:ext cx="327334" cy="400110"/>
              </a:xfrm>
              <a:prstGeom prst="rect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tr-TR" b="1" dirty="0">
                    <a:ln w="50800"/>
                    <a:solidFill>
                      <a:srgbClr val="00B9FA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</p:grpSp>
      </p:grpSp>
      <p:grpSp>
        <p:nvGrpSpPr>
          <p:cNvPr id="131079" name="17 Grup"/>
          <p:cNvGrpSpPr>
            <a:grpSpLocks/>
          </p:cNvGrpSpPr>
          <p:nvPr/>
        </p:nvGrpSpPr>
        <p:grpSpPr bwMode="auto">
          <a:xfrm>
            <a:off x="8024813" y="6394450"/>
            <a:ext cx="969962" cy="293688"/>
            <a:chOff x="409432" y="6380329"/>
            <a:chExt cx="970379" cy="294822"/>
          </a:xfrm>
        </p:grpSpPr>
        <p:sp>
          <p:nvSpPr>
            <p:cNvPr id="19" name="18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0" name="19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21" name="20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14 Tablo"/>
          <p:cNvGraphicFramePr>
            <a:graphicFrameLocks noGrp="1"/>
          </p:cNvGraphicFramePr>
          <p:nvPr/>
        </p:nvGraphicFramePr>
        <p:xfrm>
          <a:off x="122832" y="692340"/>
          <a:ext cx="8909386" cy="601644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76025"/>
                <a:gridCol w="3108868"/>
                <a:gridCol w="5224493"/>
              </a:tblGrid>
              <a:tr h="411725"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Giriş</a:t>
                      </a:r>
                      <a:endParaRPr lang="tr-TR" sz="1200" b="1" dirty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Isınma ve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(15-20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600" b="1" dirty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362466">
                <a:tc>
                  <a:txBody>
                    <a:bodyPr/>
                    <a:lstStyle/>
                    <a:p>
                      <a:pPr algn="just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4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Futbol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Özgü Teknik Çalışma (25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  <a:endParaRPr lang="tr-TR" sz="1400" b="1" dirty="0" smtClean="0">
                        <a:solidFill>
                          <a:srgbClr val="FF0000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Top sürme, pas ve kontrol tekniklerinin geliştirilmesi.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Oyuncular önce 2 sonra 3’er kişilik gruplar oluşturur.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2’li grup çalışması.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Sırasıyla karşılıklı ayak içi, dışı, iç üstü, ve üstü pas yapar (öne-geri giderek).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Eşlerden biri yüzüstü, sırt üstü yatış (vb) pozisyonlardan kalkış öne koşu sonunda pas yapar. 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Oyuncular topu yere düşürmeden karşılıklı oyun (Ayak, Kafa vb).</a:t>
                      </a:r>
                    </a:p>
                    <a:p>
                      <a:pPr marL="355600" marR="0" indent="-3556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3’lü grup çalışması.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i="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Karşılık duvar pası, verkaç ve yer değiştirerek paslaşma.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7415">
                <a:tc rowSpan="2">
                  <a:txBody>
                    <a:bodyPr/>
                    <a:lstStyle/>
                    <a:p>
                      <a:pPr algn="just"/>
                      <a:endParaRPr lang="tr-TR" sz="1200" b="1" dirty="0" smtClean="0"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 vert="vert"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/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Futbola Özgü Teknik Çalışması (25 </a:t>
                      </a:r>
                      <a:r>
                        <a:rPr lang="tr-TR" sz="14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4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Topa hakimiyet, top sürme ve kontrol tekniklerinin geliştirilmesi.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Her oyuncuda bir top bulunacak şekilde 20x30 olarak oluşturulan iki alana eşit olarak dağılırlar. 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Belirlenen alanda top sürerken arkadaşlarına çalım ve yön değiştirme.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Oyuncular top sürerken diğer oyuncuların toplarını dışarı atmaya çalışır.</a:t>
                      </a:r>
                      <a:endParaRPr lang="tr-TR" sz="14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i="1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Her oyuncuda bir top ve yarı sahayı kullanacak şekilde;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Ayak, kafa vb. serbest top sektirme.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Birkaç top sektirmenin ardından topa yukarı vuruş ve düşen topu en kısa sürede kontrol.</a:t>
                      </a:r>
                    </a:p>
                    <a:p>
                      <a:pPr marL="273050" marR="0" indent="-2730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q"/>
                        <a:tabLst/>
                        <a:defRPr/>
                      </a:pPr>
                      <a:r>
                        <a:rPr lang="tr-TR" sz="1400" kern="120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+mn-ea"/>
                          <a:cs typeface="Arial" pitchFamily="34" charset="0"/>
                        </a:rPr>
                        <a:t>Topu yukarı vuruş kontrol ve yüksek tempoda kısa top sürme.</a:t>
                      </a:r>
                    </a:p>
                  </a:txBody>
                  <a:tcPr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00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273050" algn="just"/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 Oyunsal Form (Yarı Alanda Minyatür Kale Oyun)  (20 </a:t>
                      </a:r>
                      <a:r>
                        <a:rPr lang="tr-TR" sz="1600" b="1" baseline="0" dirty="0" err="1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baseline="0" dirty="0" smtClean="0">
                          <a:solidFill>
                            <a:srgbClr val="FF0000"/>
                          </a:solidFill>
                          <a:effectLst/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kern="1200" baseline="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tr-TR" sz="1200" b="1" dirty="0" smtClean="0">
                          <a:latin typeface="Arial Narrow" pitchFamily="34" charset="0"/>
                          <a:cs typeface="Arial" pitchFamily="34" charset="0"/>
                        </a:rPr>
                        <a:t>Bitiriş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Yavaş tempoda koşu ve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Streching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 (10 </a:t>
                      </a:r>
                      <a:r>
                        <a:rPr lang="tr-TR" sz="1600" b="1" dirty="0" err="1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dk</a:t>
                      </a:r>
                      <a:r>
                        <a:rPr lang="tr-TR" sz="1600" b="1" dirty="0" smtClean="0">
                          <a:solidFill>
                            <a:srgbClr val="FF0000"/>
                          </a:solidFill>
                          <a:latin typeface="Arial Narrow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>
                    <a:lnL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 bwMode="gray">
          <a:xfrm>
            <a:off x="475343" y="40940"/>
            <a:ext cx="3700872" cy="4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tr-TR" sz="2400" b="1" dirty="0">
                <a:ln w="50800"/>
                <a:solidFill>
                  <a:srgbClr val="00B9FA"/>
                </a:solidFill>
                <a:latin typeface="Arial" charset="0"/>
                <a:cs typeface="Arial" charset="0"/>
              </a:rPr>
              <a:t>TEKNİK ANTRENMAN</a:t>
            </a:r>
          </a:p>
        </p:txBody>
      </p:sp>
      <p:sp>
        <p:nvSpPr>
          <p:cNvPr id="132100" name="20 Dikdörtgen"/>
          <p:cNvSpPr>
            <a:spLocks noChangeArrowheads="1"/>
          </p:cNvSpPr>
          <p:nvPr/>
        </p:nvSpPr>
        <p:spPr bwMode="auto">
          <a:xfrm>
            <a:off x="227013" y="2633663"/>
            <a:ext cx="319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400" b="1">
                <a:latin typeface="Arial Narrow" pitchFamily="34" charset="0"/>
              </a:rPr>
              <a:t>ESAS</a:t>
            </a:r>
          </a:p>
          <a:p>
            <a:pPr algn="ctr"/>
            <a:endParaRPr lang="tr-TR" sz="1400" b="1">
              <a:latin typeface="Arial Narrow" pitchFamily="34" charset="0"/>
            </a:endParaRPr>
          </a:p>
          <a:p>
            <a:pPr algn="ctr"/>
            <a:r>
              <a:rPr lang="tr-TR" sz="1400" b="1">
                <a:latin typeface="Arial Narrow" pitchFamily="34" charset="0"/>
              </a:rPr>
              <a:t>BÖLÜM</a:t>
            </a:r>
          </a:p>
        </p:txBody>
      </p:sp>
      <p:pic>
        <p:nvPicPr>
          <p:cNvPr id="124942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" y="3848100"/>
            <a:ext cx="2919413" cy="1884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" y="1428750"/>
            <a:ext cx="2932113" cy="1901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6 Dikdörtgen"/>
          <p:cNvSpPr/>
          <p:nvPr/>
        </p:nvSpPr>
        <p:spPr bwMode="auto">
          <a:xfrm>
            <a:off x="739535" y="1535054"/>
            <a:ext cx="379582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9" name="8 Dikdörtgen"/>
          <p:cNvSpPr/>
          <p:nvPr/>
        </p:nvSpPr>
        <p:spPr bwMode="auto">
          <a:xfrm>
            <a:off x="769106" y="3843800"/>
            <a:ext cx="379582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37" name="36 Dikdörtgen"/>
          <p:cNvSpPr/>
          <p:nvPr/>
        </p:nvSpPr>
        <p:spPr bwMode="auto">
          <a:xfrm>
            <a:off x="771383" y="5934182"/>
            <a:ext cx="379582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b="1" cap="all" dirty="0">
                <a:ln w="0"/>
                <a:solidFill>
                  <a:srgbClr val="00B0F0"/>
                </a:solidFill>
                <a:effectLst>
                  <a:reflection blurRad="12700" stA="50000" endPos="50000" dist="5000" dir="5400000" sy="-100000" rotWithShape="0"/>
                </a:effectLst>
                <a:latin typeface="Arial" charset="0"/>
                <a:cs typeface="Arial" charset="0"/>
              </a:rPr>
              <a:t>3</a:t>
            </a:r>
          </a:p>
        </p:txBody>
      </p:sp>
      <p:grpSp>
        <p:nvGrpSpPr>
          <p:cNvPr id="132106" name="10 Grup"/>
          <p:cNvGrpSpPr>
            <a:grpSpLocks/>
          </p:cNvGrpSpPr>
          <p:nvPr/>
        </p:nvGrpSpPr>
        <p:grpSpPr bwMode="auto">
          <a:xfrm>
            <a:off x="8024813" y="6394450"/>
            <a:ext cx="969962" cy="293688"/>
            <a:chOff x="409432" y="6380329"/>
            <a:chExt cx="970379" cy="294822"/>
          </a:xfrm>
        </p:grpSpPr>
        <p:sp>
          <p:nvSpPr>
            <p:cNvPr id="12" name="11 Komut Düğmesi: Giriş">
              <a:hlinkClick r:id="" action="ppaction://hlinkshowjump?jump=lastslideviewed" highlightClick="1"/>
            </p:cNvPr>
            <p:cNvSpPr>
              <a:spLocks noChangeAspect="1"/>
            </p:cNvSpPr>
            <p:nvPr/>
          </p:nvSpPr>
          <p:spPr bwMode="auto">
            <a:xfrm>
              <a:off x="750615" y="6387150"/>
              <a:ext cx="288000" cy="288000"/>
            </a:xfrm>
            <a:prstGeom prst="actionButtonHom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3" name="12 Komut Düğmesi: Geri veya Önceki">
              <a:hlinkClick r:id="" action="ppaction://hlinkshowjump?jump=previousslide" highlightClick="1"/>
            </p:cNvPr>
            <p:cNvSpPr>
              <a:spLocks noChangeAspect="1"/>
            </p:cNvSpPr>
            <p:nvPr/>
          </p:nvSpPr>
          <p:spPr bwMode="auto">
            <a:xfrm>
              <a:off x="409432" y="6380329"/>
              <a:ext cx="288000" cy="288000"/>
            </a:xfrm>
            <a:prstGeom prst="actionButtonBackPrevious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4" name="13 Komut Düğmesi: İleri veya Sonraki">
              <a:hlinkClick r:id="" action="ppaction://hlinkshowjump?jump=nextslide" highlightClick="1"/>
            </p:cNvPr>
            <p:cNvSpPr>
              <a:spLocks noChangeAspect="1"/>
            </p:cNvSpPr>
            <p:nvPr/>
          </p:nvSpPr>
          <p:spPr bwMode="auto">
            <a:xfrm>
              <a:off x="1091811" y="6387151"/>
              <a:ext cx="288000" cy="288000"/>
            </a:xfrm>
            <a:prstGeom prst="actionButtonForwardNex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/>
            <a:lstStyle/>
            <a:p>
              <a:pPr>
                <a:defRPr/>
              </a:pPr>
              <a:endParaRPr lang="tr-TR">
                <a:solidFill>
                  <a:schemeClr val="tx1"/>
                </a:solidFill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20700" y="1489075"/>
            <a:ext cx="8299450" cy="4570413"/>
          </a:xfrm>
        </p:spPr>
        <p:txBody>
          <a:bodyPr>
            <a:normAutofit fontScale="92500" lnSpcReduction="10000"/>
          </a:bodyPr>
          <a:lstStyle/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>
                <a:solidFill>
                  <a:srgbClr val="0000CC"/>
                </a:solidFill>
                <a:latin typeface="+mn-lt"/>
              </a:rPr>
              <a:t>Futbolun </a:t>
            </a:r>
            <a:r>
              <a:rPr lang="tr-TR" dirty="0" smtClean="0">
                <a:latin typeface="+mn-lt"/>
              </a:rPr>
              <a:t>kendine özgü bir yapısı vardır.</a:t>
            </a:r>
          </a:p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>
                <a:solidFill>
                  <a:srgbClr val="0000CC"/>
                </a:solidFill>
                <a:latin typeface="+mn-lt"/>
              </a:rPr>
              <a:t>Futbol</a:t>
            </a:r>
            <a:r>
              <a:rPr lang="tr-TR" dirty="0" smtClean="0">
                <a:latin typeface="+mn-lt"/>
              </a:rPr>
              <a:t> için farklı dış etkenler söz konusudur.</a:t>
            </a:r>
          </a:p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>
                <a:latin typeface="+mn-lt"/>
              </a:rPr>
              <a:t>Bu nedenle </a:t>
            </a:r>
            <a:r>
              <a:rPr lang="tr-TR" dirty="0" smtClean="0">
                <a:solidFill>
                  <a:srgbClr val="0000CC"/>
                </a:solidFill>
                <a:latin typeface="+mn-lt"/>
              </a:rPr>
              <a:t>futbol; </a:t>
            </a:r>
            <a:r>
              <a:rPr lang="tr-TR" dirty="0" smtClean="0">
                <a:latin typeface="+mn-lt"/>
              </a:rPr>
              <a:t>kendine özgü, diğer spor dallarından farklı, performans ön koşullarını ve hazırlığını gerektirir.</a:t>
            </a:r>
          </a:p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>
                <a:latin typeface="+mn-lt"/>
              </a:rPr>
              <a:t>Günümüzde </a:t>
            </a:r>
            <a:r>
              <a:rPr lang="tr-TR" dirty="0" smtClean="0">
                <a:solidFill>
                  <a:srgbClr val="0000CC"/>
                </a:solidFill>
                <a:latin typeface="+mn-lt"/>
              </a:rPr>
              <a:t>üst düzey futbol takımları </a:t>
            </a:r>
            <a:r>
              <a:rPr lang="tr-TR" dirty="0" smtClean="0">
                <a:latin typeface="+mn-lt"/>
              </a:rPr>
              <a:t>Lig, Türkiye Kupası ve Avrupa Kupası olmak üzere bir çok organizasyonda yer almaktadır.</a:t>
            </a:r>
          </a:p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>
                <a:latin typeface="+mn-lt"/>
              </a:rPr>
              <a:t>Bu durum </a:t>
            </a:r>
            <a:r>
              <a:rPr lang="tr-TR" dirty="0" smtClean="0">
                <a:solidFill>
                  <a:srgbClr val="0000CC"/>
                </a:solidFill>
                <a:latin typeface="+mn-lt"/>
              </a:rPr>
              <a:t>futbolcular </a:t>
            </a:r>
            <a:r>
              <a:rPr lang="tr-TR" dirty="0" smtClean="0">
                <a:latin typeface="+mn-lt"/>
              </a:rPr>
              <a:t>üzerindeki fizyolojik, psikolojik ve diğer değişkenlerin baskısını daha da artırmaktadır.</a:t>
            </a:r>
          </a:p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r>
              <a:rPr lang="tr-TR" dirty="0" smtClean="0">
                <a:latin typeface="+mn-lt"/>
              </a:rPr>
              <a:t>Bu beklentilerin karşılanmasındaki temel unsurlardan biride doğru </a:t>
            </a:r>
            <a:r>
              <a:rPr lang="tr-TR" dirty="0" smtClean="0">
                <a:solidFill>
                  <a:srgbClr val="0000CC"/>
                </a:solidFill>
                <a:latin typeface="+mn-lt"/>
              </a:rPr>
              <a:t>antrenman planlanması, programlanması ve uygulanmasıdır. </a:t>
            </a:r>
          </a:p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r>
              <a:rPr lang="tr-TR" b="1" dirty="0" smtClean="0">
                <a:solidFill>
                  <a:srgbClr val="FF0000"/>
                </a:solidFill>
                <a:latin typeface="+mn-lt"/>
              </a:rPr>
              <a:t>Özetle; </a:t>
            </a:r>
            <a:r>
              <a:rPr lang="tr-TR" dirty="0" smtClean="0">
                <a:solidFill>
                  <a:srgbClr val="0000CC"/>
                </a:solidFill>
                <a:latin typeface="+mn-lt"/>
              </a:rPr>
              <a:t>futbolda</a:t>
            </a:r>
            <a:r>
              <a:rPr lang="tr-TR" dirty="0" smtClean="0">
                <a:latin typeface="+mn-lt"/>
              </a:rPr>
              <a:t> doğru zaman ve yerde istenilen </a:t>
            </a:r>
            <a:r>
              <a:rPr lang="tr-TR" dirty="0" smtClean="0">
                <a:solidFill>
                  <a:srgbClr val="0000CC"/>
                </a:solidFill>
                <a:latin typeface="+mn-lt"/>
              </a:rPr>
              <a:t>sportif forma </a:t>
            </a:r>
            <a:r>
              <a:rPr lang="tr-TR" dirty="0" smtClean="0">
                <a:latin typeface="+mn-lt"/>
              </a:rPr>
              <a:t>erişebilmek için düzenlenen </a:t>
            </a:r>
            <a:r>
              <a:rPr lang="tr-TR" dirty="0" smtClean="0">
                <a:solidFill>
                  <a:srgbClr val="0000CC"/>
                </a:solidFill>
                <a:latin typeface="+mn-lt"/>
              </a:rPr>
              <a:t>antrenman planlaması </a:t>
            </a:r>
            <a:r>
              <a:rPr lang="tr-TR" dirty="0" smtClean="0">
                <a:latin typeface="+mn-lt"/>
              </a:rPr>
              <a:t>genel antrenman biliminin ışığı altında futbola uygun biçimde yorumlanmalı ve futbolun kendine özgü ayrıntılarını içermelidir.</a:t>
            </a:r>
          </a:p>
          <a:p>
            <a:pPr marL="273050" indent="-273050" algn="just">
              <a:buFont typeface="Wingdings" pitchFamily="2" charset="2"/>
              <a:buBlip>
                <a:blip r:embed="rId2"/>
              </a:buBlip>
              <a:defRPr/>
            </a:pPr>
            <a:endParaRPr lang="tr-TR" dirty="0" smtClean="0">
              <a:latin typeface="+mn-lt"/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  <a:latin typeface="+mn-lt"/>
                <a:cs typeface="Arial"/>
              </a:rPr>
              <a:t>SONUÇ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2 İçerik Yer Tutucusu"/>
          <p:cNvSpPr>
            <a:spLocks noGrp="1"/>
          </p:cNvSpPr>
          <p:nvPr>
            <p:ph idx="1"/>
          </p:nvPr>
        </p:nvSpPr>
        <p:spPr>
          <a:xfrm>
            <a:off x="288925" y="1363663"/>
            <a:ext cx="8569325" cy="4864100"/>
          </a:xfrm>
        </p:spPr>
        <p:txBody>
          <a:bodyPr/>
          <a:lstStyle/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smtClean="0">
                <a:solidFill>
                  <a:srgbClr val="FF0000"/>
                </a:solidFill>
              </a:rPr>
              <a:t>Acar, M. F., </a:t>
            </a:r>
            <a:r>
              <a:rPr lang="tr-TR" sz="1600" dirty="0" smtClean="0"/>
              <a:t>Futbolda Çocuk ve Gençlerin Antrenmanları (Kuramsal Temelleriyle), Meta Basım, İzmir, 2000.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err="1" smtClean="0">
                <a:solidFill>
                  <a:srgbClr val="FF0000"/>
                </a:solidFill>
              </a:rPr>
              <a:t>Bangsbo</a:t>
            </a:r>
            <a:r>
              <a:rPr lang="tr-TR" sz="1600" dirty="0" smtClean="0">
                <a:solidFill>
                  <a:srgbClr val="FF0000"/>
                </a:solidFill>
              </a:rPr>
              <a:t>, J., </a:t>
            </a:r>
            <a:r>
              <a:rPr lang="tr-TR" sz="1600" dirty="0" smtClean="0">
                <a:solidFill>
                  <a:srgbClr val="000000"/>
                </a:solidFill>
              </a:rPr>
              <a:t>Futbolda Fizik Kondisyon Antrenmanı, TFF Eğitim Yayınları, İstanbul, 1996. </a:t>
            </a:r>
            <a:r>
              <a:rPr lang="tr-TR" sz="1600" dirty="0" smtClean="0"/>
              <a:t> 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err="1" smtClean="0">
                <a:solidFill>
                  <a:srgbClr val="FF0000"/>
                </a:solidFill>
              </a:rPr>
              <a:t>Günay</a:t>
            </a:r>
            <a:r>
              <a:rPr lang="tr-TR" sz="1600" dirty="0" smtClean="0">
                <a:solidFill>
                  <a:srgbClr val="FF0000"/>
                </a:solidFill>
              </a:rPr>
              <a:t>, M., ve Yüce İ, A., </a:t>
            </a:r>
            <a:r>
              <a:rPr lang="tr-TR" sz="1600" dirty="0" smtClean="0"/>
              <a:t>Futbol Antrenmanın Bilimsel Temelleri, Gazi </a:t>
            </a:r>
            <a:r>
              <a:rPr lang="tr-TR" sz="1600" dirty="0" err="1" smtClean="0"/>
              <a:t>Kitabevi</a:t>
            </a:r>
            <a:r>
              <a:rPr lang="tr-TR" sz="1600" dirty="0" smtClean="0"/>
              <a:t>, Ankara, 2008.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err="1" smtClean="0">
                <a:solidFill>
                  <a:srgbClr val="FF0000"/>
                </a:solidFill>
              </a:rPr>
              <a:t>Matwejew</a:t>
            </a:r>
            <a:r>
              <a:rPr lang="tr-TR" sz="1600" dirty="0" smtClean="0">
                <a:solidFill>
                  <a:srgbClr val="FF0000"/>
                </a:solidFill>
              </a:rPr>
              <a:t> L P., </a:t>
            </a:r>
            <a:r>
              <a:rPr lang="tr-TR" sz="1600" dirty="0" err="1" smtClean="0"/>
              <a:t>Die</a:t>
            </a:r>
            <a:r>
              <a:rPr lang="tr-TR" sz="1600" dirty="0" smtClean="0"/>
              <a:t> </a:t>
            </a:r>
            <a:r>
              <a:rPr lang="tr-TR" sz="1600" dirty="0" err="1" smtClean="0"/>
              <a:t>Periodisierung</a:t>
            </a:r>
            <a:r>
              <a:rPr lang="tr-TR" sz="1600" dirty="0" smtClean="0"/>
              <a:t> </a:t>
            </a:r>
            <a:r>
              <a:rPr lang="tr-TR" sz="1600" dirty="0" err="1" smtClean="0"/>
              <a:t>Des</a:t>
            </a:r>
            <a:r>
              <a:rPr lang="tr-TR" sz="1600" dirty="0" smtClean="0"/>
              <a:t> </a:t>
            </a:r>
            <a:r>
              <a:rPr lang="tr-TR" sz="1600" dirty="0" err="1" smtClean="0"/>
              <a:t>Sportlichen</a:t>
            </a:r>
            <a:r>
              <a:rPr lang="tr-TR" sz="1600" dirty="0" smtClean="0"/>
              <a:t> </a:t>
            </a:r>
            <a:r>
              <a:rPr lang="tr-TR" sz="1600" dirty="0" err="1" smtClean="0"/>
              <a:t>Trainings</a:t>
            </a:r>
            <a:r>
              <a:rPr lang="tr-TR" sz="1600" dirty="0" smtClean="0"/>
              <a:t>, </a:t>
            </a:r>
            <a:r>
              <a:rPr lang="tr-TR" sz="1600" dirty="0" err="1" smtClean="0"/>
              <a:t>Leistungssport</a:t>
            </a:r>
            <a:r>
              <a:rPr lang="tr-TR" sz="1600" dirty="0" smtClean="0"/>
              <a:t>.</a:t>
            </a:r>
            <a:r>
              <a:rPr lang="tr-TR" sz="1600" dirty="0" smtClean="0">
                <a:solidFill>
                  <a:srgbClr val="000000"/>
                </a:solidFill>
              </a:rPr>
              <a:t> </a:t>
            </a:r>
            <a:r>
              <a:rPr lang="tr-TR" sz="1600" dirty="0" smtClean="0"/>
              <a:t> 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smtClean="0">
                <a:solidFill>
                  <a:srgbClr val="FF0000"/>
                </a:solidFill>
              </a:rPr>
              <a:t>Sevim Y., </a:t>
            </a:r>
            <a:r>
              <a:rPr lang="tr-TR" sz="1600" dirty="0" smtClean="0">
                <a:solidFill>
                  <a:srgbClr val="000000"/>
                </a:solidFill>
              </a:rPr>
              <a:t>Antrenman Bilgisi, Nobel yayınevi, Ankara, 2007.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smtClean="0">
                <a:solidFill>
                  <a:srgbClr val="FF0000"/>
                </a:solidFill>
              </a:rPr>
              <a:t>Sevim Y., </a:t>
            </a:r>
            <a:r>
              <a:rPr lang="tr-TR" sz="1600" dirty="0" smtClean="0">
                <a:solidFill>
                  <a:srgbClr val="000000"/>
                </a:solidFill>
              </a:rPr>
              <a:t>Futbolda Antrenman Bilgisi, G.S.G.M. Yayınları, 1987.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err="1" smtClean="0">
                <a:solidFill>
                  <a:srgbClr val="FF0000"/>
                </a:solidFill>
              </a:rPr>
              <a:t>Dietrich</a:t>
            </a:r>
            <a:r>
              <a:rPr lang="tr-TR" sz="1600" dirty="0" smtClean="0">
                <a:solidFill>
                  <a:srgbClr val="FF0000"/>
                </a:solidFill>
              </a:rPr>
              <a:t> M, </a:t>
            </a:r>
            <a:r>
              <a:rPr lang="tr-TR" sz="1600" dirty="0" smtClean="0">
                <a:solidFill>
                  <a:srgbClr val="000000"/>
                </a:solidFill>
              </a:rPr>
              <a:t>Carl </a:t>
            </a:r>
            <a:r>
              <a:rPr lang="tr-TR" sz="1600" dirty="0" err="1" smtClean="0">
                <a:solidFill>
                  <a:srgbClr val="000000"/>
                </a:solidFill>
              </a:rPr>
              <a:t>Klaus</a:t>
            </a:r>
            <a:r>
              <a:rPr lang="tr-TR" sz="1600" dirty="0" smtClean="0">
                <a:solidFill>
                  <a:srgbClr val="000000"/>
                </a:solidFill>
              </a:rPr>
              <a:t>, </a:t>
            </a:r>
            <a:r>
              <a:rPr lang="tr-TR" sz="1600" dirty="0" err="1" smtClean="0">
                <a:solidFill>
                  <a:srgbClr val="000000"/>
                </a:solidFill>
              </a:rPr>
              <a:t>Lehnertz</a:t>
            </a:r>
            <a:r>
              <a:rPr lang="tr-TR" sz="1600" dirty="0" smtClean="0">
                <a:solidFill>
                  <a:srgbClr val="000000"/>
                </a:solidFill>
              </a:rPr>
              <a:t> K., </a:t>
            </a:r>
            <a:r>
              <a:rPr lang="tr-TR" sz="1600" dirty="0" err="1" smtClean="0">
                <a:solidFill>
                  <a:srgbClr val="000000"/>
                </a:solidFill>
              </a:rPr>
              <a:t>Handbuch</a:t>
            </a:r>
            <a:r>
              <a:rPr lang="tr-TR" sz="1600" dirty="0" smtClean="0">
                <a:solidFill>
                  <a:srgbClr val="000000"/>
                </a:solidFill>
              </a:rPr>
              <a:t> </a:t>
            </a:r>
            <a:r>
              <a:rPr lang="tr-TR" sz="1600" dirty="0" err="1" smtClean="0">
                <a:solidFill>
                  <a:srgbClr val="000000"/>
                </a:solidFill>
              </a:rPr>
              <a:t>Trainingslehre</a:t>
            </a:r>
            <a:r>
              <a:rPr lang="tr-TR" sz="1600" dirty="0" smtClean="0">
                <a:solidFill>
                  <a:srgbClr val="000000"/>
                </a:solidFill>
              </a:rPr>
              <a:t>, </a:t>
            </a:r>
            <a:r>
              <a:rPr lang="tr-TR" sz="1600" dirty="0" err="1" smtClean="0">
                <a:solidFill>
                  <a:srgbClr val="000000"/>
                </a:solidFill>
              </a:rPr>
              <a:t>Schorndorf</a:t>
            </a:r>
            <a:r>
              <a:rPr lang="tr-TR" sz="1600" dirty="0" smtClean="0">
                <a:solidFill>
                  <a:srgbClr val="000000"/>
                </a:solidFill>
              </a:rPr>
              <a:t>, 1993.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err="1" smtClean="0">
                <a:solidFill>
                  <a:srgbClr val="FF0000"/>
                </a:solidFill>
              </a:rPr>
              <a:t>Weineck</a:t>
            </a:r>
            <a:r>
              <a:rPr lang="tr-TR" sz="1600" dirty="0" smtClean="0">
                <a:solidFill>
                  <a:srgbClr val="FF0000"/>
                </a:solidFill>
              </a:rPr>
              <a:t> J., </a:t>
            </a:r>
            <a:r>
              <a:rPr lang="tr-TR" sz="1600" dirty="0" err="1" smtClean="0">
                <a:solidFill>
                  <a:srgbClr val="000000"/>
                </a:solidFill>
              </a:rPr>
              <a:t>Optimales</a:t>
            </a:r>
            <a:r>
              <a:rPr lang="tr-TR" sz="1600" dirty="0" smtClean="0">
                <a:solidFill>
                  <a:srgbClr val="000000"/>
                </a:solidFill>
              </a:rPr>
              <a:t> </a:t>
            </a:r>
            <a:r>
              <a:rPr lang="tr-TR" sz="1600" dirty="0" err="1" smtClean="0">
                <a:solidFill>
                  <a:srgbClr val="000000"/>
                </a:solidFill>
              </a:rPr>
              <a:t>Training</a:t>
            </a:r>
            <a:r>
              <a:rPr lang="tr-TR" sz="1600" dirty="0" smtClean="0">
                <a:solidFill>
                  <a:srgbClr val="000000"/>
                </a:solidFill>
              </a:rPr>
              <a:t>, </a:t>
            </a:r>
            <a:r>
              <a:rPr lang="tr-TR" sz="1600" dirty="0" err="1" smtClean="0">
                <a:solidFill>
                  <a:srgbClr val="000000"/>
                </a:solidFill>
              </a:rPr>
              <a:t>Erlangen</a:t>
            </a:r>
            <a:r>
              <a:rPr lang="tr-TR" sz="1600" dirty="0" smtClean="0">
                <a:solidFill>
                  <a:srgbClr val="000000"/>
                </a:solidFill>
              </a:rPr>
              <a:t>, 1988.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err="1" smtClean="0">
                <a:solidFill>
                  <a:srgbClr val="FF0000"/>
                </a:solidFill>
              </a:rPr>
              <a:t>Steinhöfer</a:t>
            </a:r>
            <a:r>
              <a:rPr lang="tr-TR" sz="1600" dirty="0" smtClean="0">
                <a:solidFill>
                  <a:srgbClr val="FF0000"/>
                </a:solidFill>
              </a:rPr>
              <a:t> D., </a:t>
            </a:r>
            <a:r>
              <a:rPr lang="tr-TR" sz="1600" dirty="0" err="1" smtClean="0">
                <a:solidFill>
                  <a:srgbClr val="000000"/>
                </a:solidFill>
              </a:rPr>
              <a:t>Grundlagen</a:t>
            </a:r>
            <a:r>
              <a:rPr lang="tr-TR" sz="1600" dirty="0" smtClean="0">
                <a:solidFill>
                  <a:srgbClr val="000000"/>
                </a:solidFill>
              </a:rPr>
              <a:t> </a:t>
            </a:r>
            <a:r>
              <a:rPr lang="tr-TR" sz="1600" dirty="0" err="1" smtClean="0">
                <a:solidFill>
                  <a:srgbClr val="000000"/>
                </a:solidFill>
              </a:rPr>
              <a:t>des</a:t>
            </a:r>
            <a:r>
              <a:rPr lang="tr-TR" sz="1600" dirty="0" smtClean="0">
                <a:solidFill>
                  <a:srgbClr val="000000"/>
                </a:solidFill>
              </a:rPr>
              <a:t> </a:t>
            </a:r>
            <a:r>
              <a:rPr lang="tr-TR" sz="1600" dirty="0" err="1" smtClean="0">
                <a:solidFill>
                  <a:srgbClr val="000000"/>
                </a:solidFill>
              </a:rPr>
              <a:t>Athletiktrainings</a:t>
            </a:r>
            <a:r>
              <a:rPr lang="tr-TR" sz="1600" dirty="0" smtClean="0">
                <a:solidFill>
                  <a:srgbClr val="000000"/>
                </a:solidFill>
              </a:rPr>
              <a:t>, </a:t>
            </a:r>
            <a:r>
              <a:rPr lang="tr-TR" sz="1600" dirty="0" err="1" smtClean="0">
                <a:solidFill>
                  <a:srgbClr val="000000"/>
                </a:solidFill>
              </a:rPr>
              <a:t>Philippka</a:t>
            </a:r>
            <a:r>
              <a:rPr lang="tr-TR" sz="1600" dirty="0" smtClean="0">
                <a:solidFill>
                  <a:srgbClr val="000000"/>
                </a:solidFill>
              </a:rPr>
              <a:t>, </a:t>
            </a:r>
            <a:r>
              <a:rPr lang="tr-TR" sz="1600" dirty="0" err="1" smtClean="0">
                <a:solidFill>
                  <a:srgbClr val="000000"/>
                </a:solidFill>
              </a:rPr>
              <a:t>Münster</a:t>
            </a:r>
            <a:r>
              <a:rPr lang="tr-TR" sz="1600" dirty="0" smtClean="0">
                <a:solidFill>
                  <a:srgbClr val="000000"/>
                </a:solidFill>
              </a:rPr>
              <a:t>, 2003.</a:t>
            </a:r>
            <a:endParaRPr lang="tr-TR" sz="300" dirty="0" smtClean="0">
              <a:solidFill>
                <a:srgbClr val="000000"/>
              </a:solidFill>
            </a:endParaRPr>
          </a:p>
          <a:p>
            <a:pPr marL="173038" indent="-173038"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tr-TR" sz="1600" dirty="0" smtClean="0">
                <a:solidFill>
                  <a:srgbClr val="000000"/>
                </a:solidFill>
              </a:rPr>
              <a:t>* Çalışmanın hazırlanması sırasında programlarını incelediğimiz; </a:t>
            </a:r>
            <a:r>
              <a:rPr lang="tr-TR" sz="1600" dirty="0" smtClean="0">
                <a:solidFill>
                  <a:srgbClr val="FF0000"/>
                </a:solidFill>
              </a:rPr>
              <a:t>Hacettepe, İ.B.</a:t>
            </a:r>
            <a:r>
              <a:rPr lang="tr-TR" sz="1600" dirty="0" err="1" smtClean="0">
                <a:solidFill>
                  <a:srgbClr val="FF0000"/>
                </a:solidFill>
              </a:rPr>
              <a:t>Belediyespor</a:t>
            </a:r>
            <a:r>
              <a:rPr lang="tr-TR" sz="1600" dirty="0" smtClean="0">
                <a:solidFill>
                  <a:srgbClr val="FF0000"/>
                </a:solidFill>
              </a:rPr>
              <a:t>, Ankaragücü, Beşiktaş ve </a:t>
            </a:r>
            <a:r>
              <a:rPr lang="tr-TR" sz="1600" dirty="0" err="1" smtClean="0">
                <a:solidFill>
                  <a:srgbClr val="FF0000"/>
                </a:solidFill>
              </a:rPr>
              <a:t>Gençlerbirliği</a:t>
            </a:r>
            <a:r>
              <a:rPr lang="tr-TR" sz="1600" dirty="0" smtClean="0">
                <a:solidFill>
                  <a:srgbClr val="FF0000"/>
                </a:solidFill>
              </a:rPr>
              <a:t>  </a:t>
            </a:r>
            <a:r>
              <a:rPr lang="tr-TR" sz="1600" dirty="0" err="1" smtClean="0">
                <a:solidFill>
                  <a:srgbClr val="000000"/>
                </a:solidFill>
              </a:rPr>
              <a:t>süperlig</a:t>
            </a:r>
            <a:r>
              <a:rPr lang="tr-TR" sz="1600" dirty="0" smtClean="0">
                <a:solidFill>
                  <a:srgbClr val="000000"/>
                </a:solidFill>
              </a:rPr>
              <a:t> kulüplerimize teşekkür ederiz.</a:t>
            </a:r>
            <a:endParaRPr lang="tr-TR" sz="400" dirty="0" smtClean="0">
              <a:solidFill>
                <a:srgbClr val="000000"/>
              </a:solidFill>
            </a:endParaRP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b="1" dirty="0" smtClean="0">
                <a:solidFill>
                  <a:srgbClr val="002060"/>
                </a:solidFill>
              </a:rPr>
              <a:t>Katkıda Bulunanlar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Wingdings" pitchFamily="2" charset="2"/>
              <a:buNone/>
              <a:defRPr/>
            </a:pPr>
            <a:r>
              <a:rPr lang="tr-TR" sz="1600" dirty="0" smtClean="0">
                <a:solidFill>
                  <a:srgbClr val="000000"/>
                </a:solidFill>
              </a:rPr>
              <a:t>Arş.</a:t>
            </a:r>
            <a:r>
              <a:rPr lang="tr-TR" sz="1600" dirty="0" err="1" smtClean="0">
                <a:solidFill>
                  <a:srgbClr val="000000"/>
                </a:solidFill>
              </a:rPr>
              <a:t>Grv</a:t>
            </a:r>
            <a:r>
              <a:rPr lang="tr-TR" sz="1600" dirty="0" smtClean="0">
                <a:solidFill>
                  <a:srgbClr val="000000"/>
                </a:solidFill>
              </a:rPr>
              <a:t>. Harun KOÇ</a:t>
            </a:r>
          </a:p>
          <a:p>
            <a:pPr marL="0" indent="0" algn="just"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tr-TR" sz="1600" dirty="0" smtClean="0">
              <a:solidFill>
                <a:srgbClr val="000000"/>
              </a:solidFill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 bwMode="gray">
          <a:xfrm>
            <a:off x="284275" y="252403"/>
            <a:ext cx="85201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lnSpc>
                <a:spcPct val="90000"/>
              </a:lnSpc>
              <a:defRPr/>
            </a:pPr>
            <a:r>
              <a:rPr lang="tr-TR" sz="2800" b="1" noProof="1">
                <a:ln w="50800"/>
                <a:solidFill>
                  <a:prstClr val="white">
                    <a:shade val="50000"/>
                  </a:prstClr>
                </a:solidFill>
              </a:rPr>
              <a:t>KAYNAKLAR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1403131" y="3320028"/>
            <a:ext cx="6779172" cy="779006"/>
          </a:xfrm>
          <a:prstGeom prst="rect">
            <a:avLst/>
          </a:prstGeom>
          <a:noFill/>
        </p:spPr>
        <p:txBody>
          <a:bodyPr>
            <a:prstTxWarp prst="textTriangle">
              <a:avLst>
                <a:gd name="adj" fmla="val 45121"/>
              </a:avLst>
            </a:prstTxWarp>
            <a:spAutoFit/>
          </a:bodyPr>
          <a:lstStyle/>
          <a:p>
            <a:pPr algn="ctr">
              <a:defRPr/>
            </a:pPr>
            <a:r>
              <a:rPr lang="tr-T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TEŞEKKÜRLER…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tandarddesign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tandarddesign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Standarddesign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Standarddesign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Standarddesign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Standarddesign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9917</TotalTime>
  <Words>4603</Words>
  <Application>Microsoft Office PowerPoint</Application>
  <PresentationFormat>Ekran Gösterisi (4:3)</PresentationFormat>
  <Paragraphs>1536</Paragraphs>
  <Slides>53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9</vt:i4>
      </vt:variant>
      <vt:variant>
        <vt:lpstr>Slayt Başlıkları</vt:lpstr>
      </vt:variant>
      <vt:variant>
        <vt:i4>53</vt:i4>
      </vt:variant>
    </vt:vector>
  </HeadingPairs>
  <TitlesOfParts>
    <vt:vector size="62" baseType="lpstr">
      <vt:lpstr>Standarddesign</vt:lpstr>
      <vt:lpstr>Ofis Teması</vt:lpstr>
      <vt:lpstr>2_Standarddesign</vt:lpstr>
      <vt:lpstr>1_Standarddesign</vt:lpstr>
      <vt:lpstr>3_Standarddesign</vt:lpstr>
      <vt:lpstr>1_Ofis Teması</vt:lpstr>
      <vt:lpstr>4_Standarddesign</vt:lpstr>
      <vt:lpstr>5_Standarddesign</vt:lpstr>
      <vt:lpstr>6_Standarddesign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/>
  <dc:description>PresentationLoad.com</dc:description>
  <cp:lastModifiedBy>gokhan</cp:lastModifiedBy>
  <cp:revision>901</cp:revision>
  <dcterms:created xsi:type="dcterms:W3CDTF">2007-11-27T23:54:21Z</dcterms:created>
  <dcterms:modified xsi:type="dcterms:W3CDTF">2009-05-02T19:05:30Z</dcterms:modified>
</cp:coreProperties>
</file>